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70" r:id="rId2"/>
  </p:sldMasterIdLst>
  <p:notesMasterIdLst>
    <p:notesMasterId r:id="rId10"/>
  </p:notesMasterIdLst>
  <p:sldIdLst>
    <p:sldId id="268" r:id="rId3"/>
    <p:sldId id="273" r:id="rId4"/>
    <p:sldId id="271" r:id="rId5"/>
    <p:sldId id="275" r:id="rId6"/>
    <p:sldId id="279" r:id="rId7"/>
    <p:sldId id="280" r:id="rId8"/>
    <p:sldId id="282" r:id="rId9"/>
  </p:sldIdLst>
  <p:sldSz cx="16256000" cy="9144000"/>
  <p:notesSz cx="6858000" cy="9144000"/>
  <p:embeddedFontLst>
    <p:embeddedFont>
      <p:font typeface="Open Sans" panose="020B0604020202020204" charset="0"/>
      <p:regular r:id="rId11"/>
      <p:bold r:id="rId12"/>
      <p:italic r:id="rId13"/>
      <p:boldItalic r:id="rId14"/>
    </p:embeddedFont>
    <p:embeddedFont>
      <p:font typeface="Calibri" panose="020F0502020204030204" pitchFamily="34" charset="0"/>
      <p:regular r:id="rId15"/>
      <p:bold r:id="rId16"/>
      <p:italic r:id="rId17"/>
      <p:boldItalic r:id="rId1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984">
          <p15:clr>
            <a:srgbClr val="A4A3A4"/>
          </p15:clr>
        </p15:guide>
        <p15:guide id="2" pos="464">
          <p15:clr>
            <a:srgbClr val="A4A3A4"/>
          </p15:clr>
        </p15:guide>
        <p15:guide id="3" orient="horz" pos="2937">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30" roundtripDataSignature="AMtx7mhAziaPV7r5B6B7pKd6dQAkl5Meb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F3F3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69076" autoAdjust="0"/>
  </p:normalViewPr>
  <p:slideViewPr>
    <p:cSldViewPr snapToGrid="0">
      <p:cViewPr varScale="1">
        <p:scale>
          <a:sx n="38" d="100"/>
          <a:sy n="38" d="100"/>
        </p:scale>
        <p:origin x="1476" y="60"/>
      </p:cViewPr>
      <p:guideLst>
        <p:guide orient="horz" pos="984"/>
        <p:guide pos="464"/>
        <p:guide orient="horz" pos="2937"/>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font" Target="fonts/font3.fntdata"/><Relationship Id="rId18" Type="http://schemas.openxmlformats.org/officeDocument/2006/relationships/font" Target="fonts/font8.fntdata"/><Relationship Id="rId3" Type="http://schemas.openxmlformats.org/officeDocument/2006/relationships/slide" Target="slides/slide1.xml"/><Relationship Id="rId34"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font" Target="fonts/font2.fntdata"/><Relationship Id="rId17" Type="http://schemas.openxmlformats.org/officeDocument/2006/relationships/font" Target="fonts/font7.fntdata"/><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font" Target="fonts/font1.fntdata"/><Relationship Id="rId32"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font" Target="fonts/font5.fntdata"/><Relationship Id="rId10" Type="http://schemas.openxmlformats.org/officeDocument/2006/relationships/notesMaster" Target="notesMasters/notesMaster1.xml"/><Relationship Id="rId31"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font" Target="fonts/font4.fntdata"/><Relationship Id="rId30" Type="http://customschemas.google.com/relationships/presentationmetadata" Target="meta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
        <p:cNvGrpSpPr/>
        <p:nvPr/>
      </p:nvGrpSpPr>
      <p:grpSpPr>
        <a:xfrm>
          <a:off x="0" y="0"/>
          <a:ext cx="0" cy="0"/>
          <a:chOff x="0" y="0"/>
          <a:chExt cx="0" cy="0"/>
        </a:xfrm>
      </p:grpSpPr>
      <p:sp>
        <p:nvSpPr>
          <p:cNvPr id="451" name="Google Shape;451;gad3ebe07f0_0_20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2" name="Google Shape;452;gad3ebe07f0_0_20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
        <p:cNvGrpSpPr/>
        <p:nvPr/>
      </p:nvGrpSpPr>
      <p:grpSpPr>
        <a:xfrm>
          <a:off x="0" y="0"/>
          <a:ext cx="0" cy="0"/>
          <a:chOff x="0" y="0"/>
          <a:chExt cx="0" cy="0"/>
        </a:xfrm>
      </p:grpSpPr>
      <p:sp>
        <p:nvSpPr>
          <p:cNvPr id="451" name="Google Shape;451;gad3ebe07f0_0_20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2" name="Google Shape;452;gad3ebe07f0_0_20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233325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p1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9" name="Google Shape;469;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p1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9" name="Google Shape;469;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891549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
        <p:cNvGrpSpPr/>
        <p:nvPr/>
      </p:nvGrpSpPr>
      <p:grpSpPr>
        <a:xfrm>
          <a:off x="0" y="0"/>
          <a:ext cx="0" cy="0"/>
          <a:chOff x="0" y="0"/>
          <a:chExt cx="0" cy="0"/>
        </a:xfrm>
      </p:grpSpPr>
      <p:sp>
        <p:nvSpPr>
          <p:cNvPr id="451" name="Google Shape;451;gad3ebe07f0_0_20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2" name="Google Shape;452;gad3ebe07f0_0_20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469801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p1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9" name="Google Shape;469;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543024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p1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9" name="Google Shape;469;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9521308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png"/><Relationship Id="rId1" Type="http://schemas.openxmlformats.org/officeDocument/2006/relationships/slideMaster" Target="../slideMasters/slideMaster2.xml"/><Relationship Id="rId4" Type="http://schemas.openxmlformats.org/officeDocument/2006/relationships/image" Target="../media/image14.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5.png"/><Relationship Id="rId1" Type="http://schemas.openxmlformats.org/officeDocument/2006/relationships/slideMaster" Target="../slideMasters/slideMaster2.xml"/><Relationship Id="rId4" Type="http://schemas.openxmlformats.org/officeDocument/2006/relationships/image" Target="../media/image6.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7.png"/><Relationship Id="rId1" Type="http://schemas.openxmlformats.org/officeDocument/2006/relationships/slideMaster" Target="../slideMasters/slideMaster2.xml"/><Relationship Id="rId4" Type="http://schemas.openxmlformats.org/officeDocument/2006/relationships/image" Target="../media/image6.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0.png"/><Relationship Id="rId1" Type="http://schemas.openxmlformats.org/officeDocument/2006/relationships/slideMaster" Target="../slideMasters/slideMaster2.xml"/><Relationship Id="rId4" Type="http://schemas.openxmlformats.org/officeDocument/2006/relationships/image" Target="../media/image14.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1.png"/><Relationship Id="rId1" Type="http://schemas.openxmlformats.org/officeDocument/2006/relationships/slideMaster" Target="../slideMasters/slideMaster2.xml"/><Relationship Id="rId4" Type="http://schemas.openxmlformats.org/officeDocument/2006/relationships/image" Target="../media/image2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1.png"/><Relationship Id="rId1" Type="http://schemas.openxmlformats.org/officeDocument/2006/relationships/slideMaster" Target="../slideMasters/slideMaster2.xml"/><Relationship Id="rId4" Type="http://schemas.openxmlformats.org/officeDocument/2006/relationships/image" Target="../media/image23.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4.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5.png"/><Relationship Id="rId1" Type="http://schemas.openxmlformats.org/officeDocument/2006/relationships/slideMaster" Target="../slideMasters/slideMaster2.xml"/><Relationship Id="rId5" Type="http://schemas.openxmlformats.org/officeDocument/2006/relationships/image" Target="../media/image26.png"/><Relationship Id="rId4" Type="http://schemas.openxmlformats.org/officeDocument/2006/relationships/image" Target="../media/image6.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8.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9.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9.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2.xml"/><Relationship Id="rId4" Type="http://schemas.openxmlformats.org/officeDocument/2006/relationships/image" Target="../media/image6.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2.xml"/><Relationship Id="rId4" Type="http://schemas.openxmlformats.org/officeDocument/2006/relationships/image" Target="../media/image6.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2.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cenario Problem">
  <p:cSld name="Scenario Problem">
    <p:spTree>
      <p:nvGrpSpPr>
        <p:cNvPr id="1" name="Shape 137"/>
        <p:cNvGrpSpPr/>
        <p:nvPr/>
      </p:nvGrpSpPr>
      <p:grpSpPr>
        <a:xfrm>
          <a:off x="0" y="0"/>
          <a:ext cx="0" cy="0"/>
          <a:chOff x="0" y="0"/>
          <a:chExt cx="0" cy="0"/>
        </a:xfrm>
      </p:grpSpPr>
      <p:pic>
        <p:nvPicPr>
          <p:cNvPr id="138" name="Google Shape;138;p33"/>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139" name="Google Shape;139;p33"/>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140" name="Google Shape;140;p33"/>
          <p:cNvSpPr txBox="1">
            <a:spLocks noGrp="1"/>
          </p:cNvSpPr>
          <p:nvPr>
            <p:ph type="title"/>
          </p:nvPr>
        </p:nvSpPr>
        <p:spPr>
          <a:xfrm>
            <a:off x="-10160" y="229878"/>
            <a:ext cx="12586292" cy="687244"/>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SzPts val="4400"/>
              <a:buFont typeface="Arial"/>
              <a:buNone/>
              <a:defRPr sz="2800" b="1">
                <a:solidFill>
                  <a:srgbClr val="3F3F3F"/>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1" name="Google Shape;141;p33"/>
          <p:cNvSpPr txBox="1">
            <a:spLocks noGrp="1"/>
          </p:cNvSpPr>
          <p:nvPr>
            <p:ph type="body" idx="1"/>
          </p:nvPr>
        </p:nvSpPr>
        <p:spPr>
          <a:xfrm>
            <a:off x="851771" y="1808290"/>
            <a:ext cx="14166936" cy="6270997"/>
          </a:xfrm>
          <a:prstGeom prst="rect">
            <a:avLst/>
          </a:prstGeom>
          <a:noFill/>
          <a:ln>
            <a:noFill/>
          </a:ln>
        </p:spPr>
        <p:txBody>
          <a:bodyPr spcFirstLastPara="1" wrap="square" lIns="91425" tIns="0" rIns="91425" bIns="0" anchor="t" anchorCtr="0">
            <a:normAutofit/>
          </a:bodyPr>
          <a:lstStyle>
            <a:lvl1pPr marL="457200" lvl="0" indent="-228600" algn="l">
              <a:lnSpc>
                <a:spcPct val="115000"/>
              </a:lnSpc>
              <a:spcBef>
                <a:spcPts val="1000"/>
              </a:spcBef>
              <a:spcAft>
                <a:spcPts val="0"/>
              </a:spcAft>
              <a:buSzPts val="2800"/>
              <a:buFont typeface="Arial"/>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Recap">
  <p:cSld name="Recap">
    <p:spTree>
      <p:nvGrpSpPr>
        <p:cNvPr id="1" name="Shape 185"/>
        <p:cNvGrpSpPr/>
        <p:nvPr/>
      </p:nvGrpSpPr>
      <p:grpSpPr>
        <a:xfrm>
          <a:off x="0" y="0"/>
          <a:ext cx="0" cy="0"/>
          <a:chOff x="0" y="0"/>
          <a:chExt cx="0" cy="0"/>
        </a:xfrm>
      </p:grpSpPr>
      <p:pic>
        <p:nvPicPr>
          <p:cNvPr id="186" name="Google Shape;186;gad3ebe07f0_0_228"/>
          <p:cNvPicPr preferRelativeResize="0"/>
          <p:nvPr/>
        </p:nvPicPr>
        <p:blipFill rotWithShape="1">
          <a:blip r:embed="rId2">
            <a:alphaModFix/>
          </a:blip>
          <a:srcRect/>
          <a:stretch/>
        </p:blipFill>
        <p:spPr>
          <a:xfrm>
            <a:off x="0" y="0"/>
            <a:ext cx="16256002" cy="9144001"/>
          </a:xfrm>
          <a:prstGeom prst="rect">
            <a:avLst/>
          </a:prstGeom>
          <a:noFill/>
          <a:ln>
            <a:noFill/>
          </a:ln>
        </p:spPr>
      </p:pic>
      <p:pic>
        <p:nvPicPr>
          <p:cNvPr id="187" name="Google Shape;187;gad3ebe07f0_0_228"/>
          <p:cNvPicPr preferRelativeResize="0"/>
          <p:nvPr/>
        </p:nvPicPr>
        <p:blipFill rotWithShape="1">
          <a:blip r:embed="rId3">
            <a:alphaModFix/>
          </a:blip>
          <a:srcRect/>
          <a:stretch/>
        </p:blipFill>
        <p:spPr>
          <a:xfrm>
            <a:off x="0" y="324852"/>
            <a:ext cx="16256002" cy="9144001"/>
          </a:xfrm>
          <a:prstGeom prst="rect">
            <a:avLst/>
          </a:prstGeom>
          <a:noFill/>
          <a:ln>
            <a:noFill/>
          </a:ln>
        </p:spPr>
      </p:pic>
      <p:pic>
        <p:nvPicPr>
          <p:cNvPr id="188" name="Google Shape;188;gad3ebe07f0_0_228" descr="A close up of a logo&#10;&#10;Description automatically generated"/>
          <p:cNvPicPr preferRelativeResize="0"/>
          <p:nvPr/>
        </p:nvPicPr>
        <p:blipFill rotWithShape="1">
          <a:blip r:embed="rId4">
            <a:alphaModFix/>
          </a:blip>
          <a:srcRect/>
          <a:stretch/>
        </p:blipFill>
        <p:spPr>
          <a:xfrm>
            <a:off x="0" y="0"/>
            <a:ext cx="16256002" cy="9144001"/>
          </a:xfrm>
          <a:prstGeom prst="rect">
            <a:avLst/>
          </a:prstGeom>
          <a:noFill/>
          <a:ln>
            <a:noFill/>
          </a:ln>
        </p:spPr>
      </p:pic>
      <p:sp>
        <p:nvSpPr>
          <p:cNvPr id="189" name="Google Shape;189;gad3ebe07f0_0_228"/>
          <p:cNvSpPr/>
          <p:nvPr/>
        </p:nvSpPr>
        <p:spPr>
          <a:xfrm rot="-3026765">
            <a:off x="-270691" y="849011"/>
            <a:ext cx="2404978" cy="430860"/>
          </a:xfrm>
          <a:prstGeom prst="rect">
            <a:avLst/>
          </a:prstGeom>
          <a:noFill/>
          <a:ln>
            <a:noFill/>
          </a:ln>
        </p:spPr>
        <p:txBody>
          <a:bodyPr spcFirstLastPara="1" wrap="square" lIns="91425" tIns="0" rIns="91425" bIns="0" anchor="t" anchorCtr="0">
            <a:noAutofit/>
          </a:bodyPr>
          <a:lstStyle/>
          <a:p>
            <a:pPr marL="0" marR="0" lvl="0" indent="0" algn="ctr" rtl="0">
              <a:lnSpc>
                <a:spcPct val="100000"/>
              </a:lnSpc>
              <a:spcBef>
                <a:spcPts val="0"/>
              </a:spcBef>
              <a:spcAft>
                <a:spcPts val="0"/>
              </a:spcAft>
              <a:buClr>
                <a:srgbClr val="000000"/>
              </a:buClr>
              <a:buSzPts val="2800"/>
              <a:buFont typeface="Arial"/>
              <a:buNone/>
            </a:pPr>
            <a:r>
              <a:rPr lang="en-US" sz="2800" b="1" i="0" u="none" strike="noStrike" cap="none">
                <a:solidFill>
                  <a:schemeClr val="lt1"/>
                </a:solidFill>
                <a:latin typeface="Open Sans"/>
                <a:ea typeface="Open Sans"/>
                <a:cs typeface="Open Sans"/>
                <a:sym typeface="Open Sans"/>
              </a:rPr>
              <a:t>Recap</a:t>
            </a:r>
            <a:endParaRPr sz="1400" b="0" i="0" u="none" strike="noStrike" cap="none">
              <a:solidFill>
                <a:srgbClr val="000000"/>
              </a:solidFill>
              <a:latin typeface="Arial"/>
              <a:ea typeface="Arial"/>
              <a:cs typeface="Arial"/>
              <a:sym typeface="Arial"/>
            </a:endParaRPr>
          </a:p>
        </p:txBody>
      </p:sp>
      <p:sp>
        <p:nvSpPr>
          <p:cNvPr id="190" name="Google Shape;190;gad3ebe07f0_0_228"/>
          <p:cNvSpPr txBox="1">
            <a:spLocks noGrp="1"/>
          </p:cNvSpPr>
          <p:nvPr>
            <p:ph type="body" idx="1"/>
          </p:nvPr>
        </p:nvSpPr>
        <p:spPr>
          <a:xfrm>
            <a:off x="1632860" y="1987907"/>
            <a:ext cx="9405300" cy="5527500"/>
          </a:xfrm>
          <a:prstGeom prst="rect">
            <a:avLst/>
          </a:prstGeom>
          <a:noFill/>
          <a:ln>
            <a:noFill/>
          </a:ln>
        </p:spPr>
        <p:txBody>
          <a:bodyPr spcFirstLastPara="1" wrap="square" lIns="91425" tIns="0" rIns="91425" bIns="0" anchor="t" anchorCtr="0">
            <a:noAutofit/>
          </a:bodyPr>
          <a:lstStyle>
            <a:lvl1pPr marL="457200" lvl="0" indent="-228600" algn="l" rtl="0">
              <a:lnSpc>
                <a:spcPct val="115000"/>
              </a:lnSpc>
              <a:spcBef>
                <a:spcPts val="1000"/>
              </a:spcBef>
              <a:spcAft>
                <a:spcPts val="0"/>
              </a:spcAft>
              <a:buSzPts val="2800"/>
              <a:buFont typeface="Arial"/>
              <a:buNone/>
              <a:defRPr sz="2200">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Learning Objectives">
  <p:cSld name="Learning Objectives">
    <p:spTree>
      <p:nvGrpSpPr>
        <p:cNvPr id="1" name="Shape 191"/>
        <p:cNvGrpSpPr/>
        <p:nvPr/>
      </p:nvGrpSpPr>
      <p:grpSpPr>
        <a:xfrm>
          <a:off x="0" y="0"/>
          <a:ext cx="0" cy="0"/>
          <a:chOff x="0" y="0"/>
          <a:chExt cx="0" cy="0"/>
        </a:xfrm>
      </p:grpSpPr>
      <p:pic>
        <p:nvPicPr>
          <p:cNvPr id="192" name="Google Shape;192;gad3ebe07f0_0_234" descr="A close up of a computer&#10;&#10;Description automatically generated"/>
          <p:cNvPicPr preferRelativeResize="0"/>
          <p:nvPr/>
        </p:nvPicPr>
        <p:blipFill rotWithShape="1">
          <a:blip r:embed="rId2">
            <a:alphaModFix/>
          </a:blip>
          <a:srcRect/>
          <a:stretch/>
        </p:blipFill>
        <p:spPr>
          <a:xfrm>
            <a:off x="0" y="0"/>
            <a:ext cx="16256002" cy="9144001"/>
          </a:xfrm>
          <a:prstGeom prst="rect">
            <a:avLst/>
          </a:prstGeom>
          <a:noFill/>
          <a:ln>
            <a:noFill/>
          </a:ln>
        </p:spPr>
      </p:pic>
      <p:pic>
        <p:nvPicPr>
          <p:cNvPr id="193" name="Google Shape;193;gad3ebe07f0_0_234" descr="A close up of a logo&#10;&#10;Description automatically generated"/>
          <p:cNvPicPr preferRelativeResize="0"/>
          <p:nvPr/>
        </p:nvPicPr>
        <p:blipFill rotWithShape="1">
          <a:blip r:embed="rId3">
            <a:alphaModFix/>
          </a:blip>
          <a:srcRect/>
          <a:stretch/>
        </p:blipFill>
        <p:spPr>
          <a:xfrm>
            <a:off x="0" y="0"/>
            <a:ext cx="16256002" cy="9144001"/>
          </a:xfrm>
          <a:prstGeom prst="rect">
            <a:avLst/>
          </a:prstGeom>
          <a:noFill/>
          <a:ln>
            <a:noFill/>
          </a:ln>
        </p:spPr>
      </p:pic>
      <p:sp>
        <p:nvSpPr>
          <p:cNvPr id="194" name="Google Shape;194;gad3ebe07f0_0_234"/>
          <p:cNvSpPr/>
          <p:nvPr/>
        </p:nvSpPr>
        <p:spPr>
          <a:xfrm>
            <a:off x="2747395" y="769174"/>
            <a:ext cx="4819800" cy="523200"/>
          </a:xfrm>
          <a:prstGeom prst="rect">
            <a:avLst/>
          </a:prstGeom>
          <a:noFill/>
          <a:ln>
            <a:noFill/>
          </a:ln>
        </p:spPr>
        <p:txBody>
          <a:bodyPr spcFirstLastPara="1" wrap="square" lIns="91425" tIns="45700" rIns="91425" bIns="45700" anchor="t" anchorCtr="0">
            <a:noAutofit/>
          </a:bodyPr>
          <a:lstStyle/>
          <a:p>
            <a:pPr marL="228600" marR="0" lvl="0" indent="0" algn="ctr" rtl="0">
              <a:lnSpc>
                <a:spcPct val="100000"/>
              </a:lnSpc>
              <a:spcBef>
                <a:spcPts val="0"/>
              </a:spcBef>
              <a:spcAft>
                <a:spcPts val="0"/>
              </a:spcAft>
              <a:buClr>
                <a:srgbClr val="3F3F3F"/>
              </a:buClr>
              <a:buSzPts val="2200"/>
              <a:buFont typeface="Arial"/>
              <a:buNone/>
            </a:pPr>
            <a:r>
              <a:rPr lang="en-US" sz="2800" b="1" i="0" u="none" strike="noStrike" cap="none">
                <a:solidFill>
                  <a:srgbClr val="3F3F3F"/>
                </a:solidFill>
                <a:latin typeface="Open Sans"/>
                <a:ea typeface="Open Sans"/>
                <a:cs typeface="Open Sans"/>
                <a:sym typeface="Open Sans"/>
              </a:rPr>
              <a:t>Learning Objectives</a:t>
            </a:r>
            <a:endParaRPr sz="1400" b="0" i="0" u="none" strike="noStrike" cap="none">
              <a:solidFill>
                <a:srgbClr val="000000"/>
              </a:solidFill>
              <a:latin typeface="Arial"/>
              <a:ea typeface="Arial"/>
              <a:cs typeface="Arial"/>
              <a:sym typeface="Arial"/>
            </a:endParaRPr>
          </a:p>
        </p:txBody>
      </p:sp>
      <p:pic>
        <p:nvPicPr>
          <p:cNvPr id="195" name="Google Shape;195;gad3ebe07f0_0_234"/>
          <p:cNvPicPr preferRelativeResize="0"/>
          <p:nvPr/>
        </p:nvPicPr>
        <p:blipFill rotWithShape="1">
          <a:blip r:embed="rId4">
            <a:alphaModFix/>
          </a:blip>
          <a:srcRect/>
          <a:stretch/>
        </p:blipFill>
        <p:spPr>
          <a:xfrm>
            <a:off x="2870200" y="1186581"/>
            <a:ext cx="4819923" cy="365760"/>
          </a:xfrm>
          <a:prstGeom prst="rect">
            <a:avLst/>
          </a:prstGeom>
          <a:noFill/>
          <a:ln>
            <a:noFill/>
          </a:ln>
        </p:spPr>
      </p:pic>
      <p:sp>
        <p:nvSpPr>
          <p:cNvPr id="196" name="Google Shape;196;gad3ebe07f0_0_234"/>
          <p:cNvSpPr txBox="1">
            <a:spLocks noGrp="1"/>
          </p:cNvSpPr>
          <p:nvPr>
            <p:ph type="body" idx="1"/>
          </p:nvPr>
        </p:nvSpPr>
        <p:spPr>
          <a:xfrm>
            <a:off x="1332874" y="3087441"/>
            <a:ext cx="8229600" cy="548700"/>
          </a:xfrm>
          <a:prstGeom prst="rect">
            <a:avLst/>
          </a:prstGeom>
          <a:noFill/>
          <a:ln>
            <a:noFill/>
          </a:ln>
        </p:spPr>
        <p:txBody>
          <a:bodyPr spcFirstLastPara="1" wrap="square" lIns="91425" tIns="0" rIns="91425" bIns="0" anchor="t" anchorCtr="0">
            <a:noAutofit/>
          </a:bodyPr>
          <a:lstStyle>
            <a:lvl1pPr marL="457200" lvl="0" indent="-228600" algn="l" rtl="0">
              <a:lnSpc>
                <a:spcPct val="90000"/>
              </a:lnSpc>
              <a:spcBef>
                <a:spcPts val="1000"/>
              </a:spcBef>
              <a:spcAft>
                <a:spcPts val="0"/>
              </a:spcAft>
              <a:buSzPts val="2800"/>
              <a:buFont typeface="Arial"/>
              <a:buNone/>
              <a:defRPr sz="2200">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197" name="Google Shape;197;gad3ebe07f0_0_234"/>
          <p:cNvSpPr txBox="1">
            <a:spLocks noGrp="1"/>
          </p:cNvSpPr>
          <p:nvPr>
            <p:ph type="body" idx="2"/>
          </p:nvPr>
        </p:nvSpPr>
        <p:spPr>
          <a:xfrm>
            <a:off x="1332874" y="4260784"/>
            <a:ext cx="8229600" cy="548700"/>
          </a:xfrm>
          <a:prstGeom prst="rect">
            <a:avLst/>
          </a:prstGeom>
          <a:noFill/>
          <a:ln>
            <a:noFill/>
          </a:ln>
        </p:spPr>
        <p:txBody>
          <a:bodyPr spcFirstLastPara="1" wrap="square" lIns="91425" tIns="0" rIns="91425" bIns="0" anchor="t" anchorCtr="0">
            <a:noAutofit/>
          </a:bodyPr>
          <a:lstStyle>
            <a:lvl1pPr marL="457200" lvl="0" indent="-228600" algn="l" rtl="0">
              <a:lnSpc>
                <a:spcPct val="90000"/>
              </a:lnSpc>
              <a:spcBef>
                <a:spcPts val="1000"/>
              </a:spcBef>
              <a:spcAft>
                <a:spcPts val="0"/>
              </a:spcAft>
              <a:buSzPts val="2800"/>
              <a:buFont typeface="Arial"/>
              <a:buNone/>
              <a:defRPr sz="2200">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198" name="Google Shape;198;gad3ebe07f0_0_234"/>
          <p:cNvSpPr txBox="1">
            <a:spLocks noGrp="1"/>
          </p:cNvSpPr>
          <p:nvPr>
            <p:ph type="body" idx="3"/>
          </p:nvPr>
        </p:nvSpPr>
        <p:spPr>
          <a:xfrm>
            <a:off x="1332874" y="5434127"/>
            <a:ext cx="8229600" cy="548700"/>
          </a:xfrm>
          <a:prstGeom prst="rect">
            <a:avLst/>
          </a:prstGeom>
          <a:noFill/>
          <a:ln>
            <a:noFill/>
          </a:ln>
        </p:spPr>
        <p:txBody>
          <a:bodyPr spcFirstLastPara="1" wrap="square" lIns="91425" tIns="0" rIns="91425" bIns="0" anchor="t" anchorCtr="0">
            <a:noAutofit/>
          </a:bodyPr>
          <a:lstStyle>
            <a:lvl1pPr marL="457200" lvl="0" indent="-228600" algn="l" rtl="0">
              <a:lnSpc>
                <a:spcPct val="90000"/>
              </a:lnSpc>
              <a:spcBef>
                <a:spcPts val="1000"/>
              </a:spcBef>
              <a:spcAft>
                <a:spcPts val="0"/>
              </a:spcAft>
              <a:buSzPts val="2800"/>
              <a:buFont typeface="Arial"/>
              <a:buNone/>
              <a:defRPr sz="2200">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199" name="Google Shape;199;gad3ebe07f0_0_234"/>
          <p:cNvSpPr txBox="1">
            <a:spLocks noGrp="1"/>
          </p:cNvSpPr>
          <p:nvPr>
            <p:ph type="body" idx="4"/>
          </p:nvPr>
        </p:nvSpPr>
        <p:spPr>
          <a:xfrm>
            <a:off x="1332874" y="6595283"/>
            <a:ext cx="8229600" cy="548700"/>
          </a:xfrm>
          <a:prstGeom prst="rect">
            <a:avLst/>
          </a:prstGeom>
          <a:noFill/>
          <a:ln>
            <a:noFill/>
          </a:ln>
        </p:spPr>
        <p:txBody>
          <a:bodyPr spcFirstLastPara="1" wrap="square" lIns="91425" tIns="0" rIns="91425" bIns="0" anchor="t" anchorCtr="0">
            <a:noAutofit/>
          </a:bodyPr>
          <a:lstStyle>
            <a:lvl1pPr marL="457200" lvl="0" indent="-228600" algn="l" rtl="0">
              <a:lnSpc>
                <a:spcPct val="90000"/>
              </a:lnSpc>
              <a:spcBef>
                <a:spcPts val="1000"/>
              </a:spcBef>
              <a:spcAft>
                <a:spcPts val="0"/>
              </a:spcAft>
              <a:buSzPts val="2800"/>
              <a:buFont typeface="Arial"/>
              <a:buNone/>
              <a:defRPr sz="2200">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200" name="Google Shape;200;gad3ebe07f0_0_234"/>
          <p:cNvSpPr/>
          <p:nvPr/>
        </p:nvSpPr>
        <p:spPr>
          <a:xfrm>
            <a:off x="718944" y="2187719"/>
            <a:ext cx="7887900" cy="553200"/>
          </a:xfrm>
          <a:prstGeom prst="rect">
            <a:avLst/>
          </a:prstGeom>
          <a:noFill/>
          <a:ln>
            <a:noFill/>
          </a:ln>
        </p:spPr>
        <p:txBody>
          <a:bodyPr spcFirstLastPara="1" wrap="square" lIns="91425" tIns="0" rIns="91425" bIns="0" anchor="t" anchorCtr="0">
            <a:noAutofit/>
          </a:bodyPr>
          <a:lstStyle/>
          <a:p>
            <a:pPr marL="342900" marR="0" lvl="0" indent="-342900" algn="l" rtl="0">
              <a:lnSpc>
                <a:spcPct val="90000"/>
              </a:lnSpc>
              <a:spcBef>
                <a:spcPts val="1000"/>
              </a:spcBef>
              <a:spcAft>
                <a:spcPts val="0"/>
              </a:spcAft>
              <a:buClr>
                <a:schemeClr val="dk1"/>
              </a:buClr>
              <a:buSzPts val="2800"/>
              <a:buFont typeface="Arial"/>
              <a:buNone/>
            </a:pPr>
            <a:r>
              <a:rPr lang="en-US" sz="2200" b="0" i="0" u="none" strike="noStrike" cap="none">
                <a:solidFill>
                  <a:srgbClr val="3F3F3F"/>
                </a:solidFill>
                <a:latin typeface="Open Sans"/>
                <a:ea typeface="Open Sans"/>
                <a:cs typeface="Open Sans"/>
                <a:sym typeface="Open Sans"/>
              </a:rPr>
              <a:t>By the end of this lesson, you will be able to:</a:t>
            </a: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opic Name">
  <p:cSld name="Topic Name">
    <p:spTree>
      <p:nvGrpSpPr>
        <p:cNvPr id="1" name="Shape 201"/>
        <p:cNvGrpSpPr/>
        <p:nvPr/>
      </p:nvGrpSpPr>
      <p:grpSpPr>
        <a:xfrm>
          <a:off x="0" y="0"/>
          <a:ext cx="0" cy="0"/>
          <a:chOff x="0" y="0"/>
          <a:chExt cx="0" cy="0"/>
        </a:xfrm>
      </p:grpSpPr>
      <p:pic>
        <p:nvPicPr>
          <p:cNvPr id="202" name="Google Shape;202;gad3ebe07f0_0_244"/>
          <p:cNvPicPr preferRelativeResize="0"/>
          <p:nvPr/>
        </p:nvPicPr>
        <p:blipFill rotWithShape="1">
          <a:blip r:embed="rId2">
            <a:alphaModFix/>
          </a:blip>
          <a:srcRect/>
          <a:stretch/>
        </p:blipFill>
        <p:spPr>
          <a:xfrm>
            <a:off x="0" y="0"/>
            <a:ext cx="16256002" cy="9144001"/>
          </a:xfrm>
          <a:prstGeom prst="rect">
            <a:avLst/>
          </a:prstGeom>
          <a:noFill/>
          <a:ln>
            <a:noFill/>
          </a:ln>
        </p:spPr>
      </p:pic>
      <p:pic>
        <p:nvPicPr>
          <p:cNvPr id="203" name="Google Shape;203;gad3ebe07f0_0_244" descr="A close up of a logo&#10;&#10;Description automatically generated"/>
          <p:cNvPicPr preferRelativeResize="0"/>
          <p:nvPr/>
        </p:nvPicPr>
        <p:blipFill rotWithShape="1">
          <a:blip r:embed="rId3">
            <a:alphaModFix/>
          </a:blip>
          <a:srcRect/>
          <a:stretch/>
        </p:blipFill>
        <p:spPr>
          <a:xfrm>
            <a:off x="0" y="0"/>
            <a:ext cx="16256002" cy="9144001"/>
          </a:xfrm>
          <a:prstGeom prst="rect">
            <a:avLst/>
          </a:prstGeom>
          <a:noFill/>
          <a:ln>
            <a:noFill/>
          </a:ln>
        </p:spPr>
      </p:pic>
      <p:sp>
        <p:nvSpPr>
          <p:cNvPr id="204" name="Google Shape;204;gad3ebe07f0_0_244"/>
          <p:cNvSpPr txBox="1">
            <a:spLocks noGrp="1"/>
          </p:cNvSpPr>
          <p:nvPr>
            <p:ph type="body" idx="1"/>
          </p:nvPr>
        </p:nvSpPr>
        <p:spPr>
          <a:xfrm>
            <a:off x="0" y="4114800"/>
            <a:ext cx="16256100" cy="914400"/>
          </a:xfrm>
          <a:prstGeom prst="rect">
            <a:avLst/>
          </a:prstGeom>
          <a:noFill/>
          <a:ln>
            <a:noFill/>
          </a:ln>
        </p:spPr>
        <p:txBody>
          <a:bodyPr spcFirstLastPara="1" wrap="square" lIns="91425" tIns="91425" rIns="91425" bIns="91425" anchor="t" anchorCtr="0">
            <a:noAutofit/>
          </a:bodyPr>
          <a:lstStyle>
            <a:lvl1pPr marL="457200" lvl="0" indent="-228600" algn="ctr" rtl="0">
              <a:lnSpc>
                <a:spcPct val="90000"/>
              </a:lnSpc>
              <a:spcBef>
                <a:spcPts val="1000"/>
              </a:spcBef>
              <a:spcAft>
                <a:spcPts val="0"/>
              </a:spcAft>
              <a:buSzPts val="2800"/>
              <a:buFont typeface="Arial"/>
              <a:buNone/>
              <a:defRPr b="1">
                <a:solidFill>
                  <a:schemeClr val="lt1"/>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pic>
        <p:nvPicPr>
          <p:cNvPr id="205" name="Google Shape;205;gad3ebe07f0_0_244" descr="A close up of a logo&#10;&#10;Description automatically generated"/>
          <p:cNvPicPr preferRelativeResize="0"/>
          <p:nvPr/>
        </p:nvPicPr>
        <p:blipFill rotWithShape="1">
          <a:blip r:embed="rId4">
            <a:alphaModFix/>
          </a:blip>
          <a:srcRect/>
          <a:stretch/>
        </p:blipFill>
        <p:spPr>
          <a:xfrm>
            <a:off x="0" y="0"/>
            <a:ext cx="16256002" cy="9144001"/>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ontent Slide">
  <p:cSld name="Content Slide">
    <p:spTree>
      <p:nvGrpSpPr>
        <p:cNvPr id="1" name="Shape 206"/>
        <p:cNvGrpSpPr/>
        <p:nvPr/>
      </p:nvGrpSpPr>
      <p:grpSpPr>
        <a:xfrm>
          <a:off x="0" y="0"/>
          <a:ext cx="0" cy="0"/>
          <a:chOff x="0" y="0"/>
          <a:chExt cx="0" cy="0"/>
        </a:xfrm>
      </p:grpSpPr>
      <p:pic>
        <p:nvPicPr>
          <p:cNvPr id="207" name="Google Shape;207;gad3ebe07f0_0_249" descr="A close up of a logo&#10;&#10;Description automatically generated"/>
          <p:cNvPicPr preferRelativeResize="0"/>
          <p:nvPr/>
        </p:nvPicPr>
        <p:blipFill rotWithShape="1">
          <a:blip r:embed="rId2">
            <a:alphaModFix/>
          </a:blip>
          <a:srcRect/>
          <a:stretch/>
        </p:blipFill>
        <p:spPr>
          <a:xfrm>
            <a:off x="0" y="0"/>
            <a:ext cx="16256002" cy="9144001"/>
          </a:xfrm>
          <a:prstGeom prst="rect">
            <a:avLst/>
          </a:prstGeom>
          <a:noFill/>
          <a:ln>
            <a:noFill/>
          </a:ln>
        </p:spPr>
      </p:pic>
      <p:pic>
        <p:nvPicPr>
          <p:cNvPr id="208" name="Google Shape;208;gad3ebe07f0_0_249" descr="A close up of a logo&#10;&#10;Description automatically generated"/>
          <p:cNvPicPr preferRelativeResize="0"/>
          <p:nvPr/>
        </p:nvPicPr>
        <p:blipFill rotWithShape="1">
          <a:blip r:embed="rId3">
            <a:alphaModFix/>
          </a:blip>
          <a:srcRect/>
          <a:stretch/>
        </p:blipFill>
        <p:spPr>
          <a:xfrm>
            <a:off x="0" y="0"/>
            <a:ext cx="16256002" cy="9144001"/>
          </a:xfrm>
          <a:prstGeom prst="rect">
            <a:avLst/>
          </a:prstGeom>
          <a:noFill/>
          <a:ln>
            <a:noFill/>
          </a:ln>
        </p:spPr>
      </p:pic>
      <p:sp>
        <p:nvSpPr>
          <p:cNvPr id="209" name="Google Shape;209;gad3ebe07f0_0_249"/>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Autofit/>
          </a:bodyPr>
          <a:lstStyle>
            <a:lvl1pPr lvl="0" algn="ctr" rtl="0">
              <a:lnSpc>
                <a:spcPct val="90000"/>
              </a:lnSpc>
              <a:spcBef>
                <a:spcPts val="0"/>
              </a:spcBef>
              <a:spcAft>
                <a:spcPts val="0"/>
              </a:spcAft>
              <a:buSzPts val="4400"/>
              <a:buFont typeface="Arial"/>
              <a:buNone/>
              <a:defRPr sz="2800" b="1">
                <a:solidFill>
                  <a:srgbClr val="3F3F3F"/>
                </a:solidFill>
                <a:latin typeface="Open Sans"/>
                <a:ea typeface="Open Sans"/>
                <a:cs typeface="Open Sans"/>
                <a:sym typeface="Open Sans"/>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210" name="Google Shape;210;gad3ebe07f0_0_249"/>
          <p:cNvSpPr txBox="1">
            <a:spLocks noGrp="1"/>
          </p:cNvSpPr>
          <p:nvPr>
            <p:ph type="body" idx="1"/>
          </p:nvPr>
        </p:nvSpPr>
        <p:spPr>
          <a:xfrm>
            <a:off x="1902091" y="1808291"/>
            <a:ext cx="12451800" cy="5527500"/>
          </a:xfrm>
          <a:prstGeom prst="rect">
            <a:avLst/>
          </a:prstGeom>
          <a:noFill/>
          <a:ln>
            <a:noFill/>
          </a:ln>
        </p:spPr>
        <p:txBody>
          <a:bodyPr spcFirstLastPara="1" wrap="square" lIns="91425" tIns="0" rIns="91425" bIns="0" anchor="t" anchorCtr="0">
            <a:noAutofit/>
          </a:bodyPr>
          <a:lstStyle>
            <a:lvl1pPr marL="457200" lvl="0" indent="-228600" algn="l" rtl="0">
              <a:lnSpc>
                <a:spcPct val="115000"/>
              </a:lnSpc>
              <a:spcBef>
                <a:spcPts val="1000"/>
              </a:spcBef>
              <a:spcAft>
                <a:spcPts val="0"/>
              </a:spcAft>
              <a:buSzPts val="2800"/>
              <a:buFont typeface="Arial"/>
              <a:buNone/>
              <a:defRPr sz="2200">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211" name="Google Shape;211;gad3ebe07f0_0_249"/>
          <p:cNvSpPr/>
          <p:nvPr/>
        </p:nvSpPr>
        <p:spPr>
          <a:xfrm>
            <a:off x="16442272" y="533714"/>
            <a:ext cx="640200" cy="640200"/>
          </a:xfrm>
          <a:prstGeom prst="ellipse">
            <a:avLst/>
          </a:prstGeom>
          <a:solidFill>
            <a:srgbClr val="ABAF6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12" name="Google Shape;212;gad3ebe07f0_0_249"/>
          <p:cNvSpPr/>
          <p:nvPr/>
        </p:nvSpPr>
        <p:spPr>
          <a:xfrm>
            <a:off x="16442272" y="1352423"/>
            <a:ext cx="640200" cy="640200"/>
          </a:xfrm>
          <a:prstGeom prst="ellipse">
            <a:avLst/>
          </a:prstGeom>
          <a:solidFill>
            <a:srgbClr val="DB54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13" name="Google Shape;213;gad3ebe07f0_0_249"/>
          <p:cNvSpPr/>
          <p:nvPr/>
        </p:nvSpPr>
        <p:spPr>
          <a:xfrm>
            <a:off x="16442272" y="2171132"/>
            <a:ext cx="640200" cy="640200"/>
          </a:xfrm>
          <a:prstGeom prst="ellipse">
            <a:avLst/>
          </a:prstGeom>
          <a:solidFill>
            <a:srgbClr val="18544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14" name="Google Shape;214;gad3ebe07f0_0_249"/>
          <p:cNvSpPr/>
          <p:nvPr/>
        </p:nvSpPr>
        <p:spPr>
          <a:xfrm>
            <a:off x="16442272" y="2989841"/>
            <a:ext cx="640200" cy="640200"/>
          </a:xfrm>
          <a:prstGeom prst="ellipse">
            <a:avLst/>
          </a:prstGeom>
          <a:solidFill>
            <a:srgbClr val="848FA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15" name="Google Shape;215;gad3ebe07f0_0_249"/>
          <p:cNvSpPr/>
          <p:nvPr/>
        </p:nvSpPr>
        <p:spPr>
          <a:xfrm>
            <a:off x="16442272" y="3808550"/>
            <a:ext cx="640200" cy="640200"/>
          </a:xfrm>
          <a:prstGeom prst="ellipse">
            <a:avLst/>
          </a:prstGeom>
          <a:solidFill>
            <a:srgbClr val="FFB4A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16" name="Google Shape;216;gad3ebe07f0_0_249"/>
          <p:cNvSpPr/>
          <p:nvPr/>
        </p:nvSpPr>
        <p:spPr>
          <a:xfrm>
            <a:off x="16442272" y="4627259"/>
            <a:ext cx="640200" cy="640200"/>
          </a:xfrm>
          <a:prstGeom prst="ellipse">
            <a:avLst/>
          </a:prstGeom>
          <a:solidFill>
            <a:srgbClr val="22C09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17" name="Google Shape;217;gad3ebe07f0_0_249"/>
          <p:cNvSpPr/>
          <p:nvPr/>
        </p:nvSpPr>
        <p:spPr>
          <a:xfrm>
            <a:off x="16442272" y="5445968"/>
            <a:ext cx="640200" cy="640200"/>
          </a:xfrm>
          <a:prstGeom prst="ellipse">
            <a:avLst/>
          </a:prstGeom>
          <a:solidFill>
            <a:srgbClr val="B5838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18" name="Google Shape;218;gad3ebe07f0_0_249"/>
          <p:cNvSpPr/>
          <p:nvPr/>
        </p:nvSpPr>
        <p:spPr>
          <a:xfrm>
            <a:off x="16442272" y="6264677"/>
            <a:ext cx="640200" cy="640200"/>
          </a:xfrm>
          <a:prstGeom prst="ellipse">
            <a:avLst/>
          </a:prstGeom>
          <a:solidFill>
            <a:srgbClr val="6D687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19" name="Google Shape;219;gad3ebe07f0_0_249"/>
          <p:cNvSpPr/>
          <p:nvPr/>
        </p:nvSpPr>
        <p:spPr>
          <a:xfrm>
            <a:off x="16442272" y="7083386"/>
            <a:ext cx="640200" cy="640200"/>
          </a:xfrm>
          <a:prstGeom prst="ellipse">
            <a:avLst/>
          </a:prstGeom>
          <a:solidFill>
            <a:srgbClr val="E5DCC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20" name="Google Shape;220;gad3ebe07f0_0_249"/>
          <p:cNvSpPr/>
          <p:nvPr/>
        </p:nvSpPr>
        <p:spPr>
          <a:xfrm>
            <a:off x="16442272" y="7902093"/>
            <a:ext cx="640200" cy="640200"/>
          </a:xfrm>
          <a:prstGeom prst="ellipse">
            <a:avLst/>
          </a:prstGeom>
          <a:solidFill>
            <a:srgbClr val="146A7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Knowledge Check">
  <p:cSld name="Knowledge Check">
    <p:spTree>
      <p:nvGrpSpPr>
        <p:cNvPr id="1" name="Shape 221"/>
        <p:cNvGrpSpPr/>
        <p:nvPr/>
      </p:nvGrpSpPr>
      <p:grpSpPr>
        <a:xfrm>
          <a:off x="0" y="0"/>
          <a:ext cx="0" cy="0"/>
          <a:chOff x="0" y="0"/>
          <a:chExt cx="0" cy="0"/>
        </a:xfrm>
      </p:grpSpPr>
      <p:pic>
        <p:nvPicPr>
          <p:cNvPr id="222" name="Google Shape;222;gad3ebe07f0_0_264"/>
          <p:cNvPicPr preferRelativeResize="0"/>
          <p:nvPr/>
        </p:nvPicPr>
        <p:blipFill rotWithShape="1">
          <a:blip r:embed="rId2">
            <a:alphaModFix/>
          </a:blip>
          <a:srcRect/>
          <a:stretch/>
        </p:blipFill>
        <p:spPr>
          <a:xfrm>
            <a:off x="0" y="0"/>
            <a:ext cx="16256002" cy="9144001"/>
          </a:xfrm>
          <a:prstGeom prst="rect">
            <a:avLst/>
          </a:prstGeom>
          <a:noFill/>
          <a:ln>
            <a:noFill/>
          </a:ln>
        </p:spPr>
      </p:pic>
      <p:pic>
        <p:nvPicPr>
          <p:cNvPr id="223" name="Google Shape;223;gad3ebe07f0_0_264" descr="A close up of a logo&#10;&#10;Description automatically generated"/>
          <p:cNvPicPr preferRelativeResize="0"/>
          <p:nvPr/>
        </p:nvPicPr>
        <p:blipFill rotWithShape="1">
          <a:blip r:embed="rId3">
            <a:alphaModFix/>
          </a:blip>
          <a:srcRect/>
          <a:stretch/>
        </p:blipFill>
        <p:spPr>
          <a:xfrm>
            <a:off x="0" y="0"/>
            <a:ext cx="16256002" cy="9144001"/>
          </a:xfrm>
          <a:prstGeom prst="rect">
            <a:avLst/>
          </a:prstGeom>
          <a:noFill/>
          <a:ln>
            <a:noFill/>
          </a:ln>
        </p:spPr>
      </p:pic>
      <p:sp>
        <p:nvSpPr>
          <p:cNvPr id="224" name="Google Shape;224;gad3ebe07f0_0_264"/>
          <p:cNvSpPr/>
          <p:nvPr/>
        </p:nvSpPr>
        <p:spPr>
          <a:xfrm>
            <a:off x="8128000" y="4310390"/>
            <a:ext cx="4819800" cy="430800"/>
          </a:xfrm>
          <a:prstGeom prst="rect">
            <a:avLst/>
          </a:prstGeom>
          <a:noFill/>
          <a:ln>
            <a:noFill/>
          </a:ln>
        </p:spPr>
        <p:txBody>
          <a:bodyPr spcFirstLastPara="1" wrap="square" lIns="91425" tIns="0" rIns="91425" bIns="0" anchor="t" anchorCtr="0">
            <a:noAutofit/>
          </a:bodyPr>
          <a:lstStyle/>
          <a:p>
            <a:pPr marL="0" marR="0" lvl="0" indent="0" algn="ctr" rtl="0">
              <a:lnSpc>
                <a:spcPct val="100000"/>
              </a:lnSpc>
              <a:spcBef>
                <a:spcPts val="0"/>
              </a:spcBef>
              <a:spcAft>
                <a:spcPts val="0"/>
              </a:spcAft>
              <a:buClr>
                <a:srgbClr val="000000"/>
              </a:buClr>
              <a:buSzPts val="2800"/>
              <a:buFont typeface="Arial"/>
              <a:buNone/>
            </a:pPr>
            <a:r>
              <a:rPr lang="en-US" sz="2800" b="1" i="0" u="none" strike="noStrike" cap="none">
                <a:solidFill>
                  <a:schemeClr val="lt1"/>
                </a:solidFill>
                <a:latin typeface="Open Sans"/>
                <a:ea typeface="Open Sans"/>
                <a:cs typeface="Open Sans"/>
                <a:sym typeface="Open Sans"/>
              </a:rPr>
              <a:t>Knowledge Check</a:t>
            </a:r>
            <a:endParaRPr/>
          </a:p>
        </p:txBody>
      </p:sp>
      <p:pic>
        <p:nvPicPr>
          <p:cNvPr id="225" name="Google Shape;225;gad3ebe07f0_0_264" descr="A close up of a logo&#10;&#10;Description automatically generated"/>
          <p:cNvPicPr preferRelativeResize="0"/>
          <p:nvPr/>
        </p:nvPicPr>
        <p:blipFill rotWithShape="1">
          <a:blip r:embed="rId4">
            <a:alphaModFix/>
          </a:blip>
          <a:srcRect/>
          <a:stretch/>
        </p:blipFill>
        <p:spPr>
          <a:xfrm>
            <a:off x="0" y="0"/>
            <a:ext cx="16256002" cy="9144001"/>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1_quiz content">
  <p:cSld name="1_quiz content">
    <p:spTree>
      <p:nvGrpSpPr>
        <p:cNvPr id="1" name="Shape 226"/>
        <p:cNvGrpSpPr/>
        <p:nvPr/>
      </p:nvGrpSpPr>
      <p:grpSpPr>
        <a:xfrm>
          <a:off x="0" y="0"/>
          <a:ext cx="0" cy="0"/>
          <a:chOff x="0" y="0"/>
          <a:chExt cx="0" cy="0"/>
        </a:xfrm>
      </p:grpSpPr>
      <p:pic>
        <p:nvPicPr>
          <p:cNvPr id="227" name="Google Shape;227;gad3ebe07f0_0_269"/>
          <p:cNvPicPr preferRelativeResize="0"/>
          <p:nvPr/>
        </p:nvPicPr>
        <p:blipFill rotWithShape="1">
          <a:blip r:embed="rId2">
            <a:alphaModFix/>
          </a:blip>
          <a:srcRect/>
          <a:stretch/>
        </p:blipFill>
        <p:spPr>
          <a:xfrm>
            <a:off x="0" y="0"/>
            <a:ext cx="16256002" cy="9144001"/>
          </a:xfrm>
          <a:prstGeom prst="rect">
            <a:avLst/>
          </a:prstGeom>
          <a:noFill/>
          <a:ln>
            <a:noFill/>
          </a:ln>
        </p:spPr>
      </p:pic>
      <p:pic>
        <p:nvPicPr>
          <p:cNvPr id="228" name="Google Shape;228;gad3ebe07f0_0_269" descr="A close up of a logo&#10;&#10;Description automatically generated"/>
          <p:cNvPicPr preferRelativeResize="0"/>
          <p:nvPr/>
        </p:nvPicPr>
        <p:blipFill rotWithShape="1">
          <a:blip r:embed="rId3">
            <a:alphaModFix/>
          </a:blip>
          <a:srcRect/>
          <a:stretch/>
        </p:blipFill>
        <p:spPr>
          <a:xfrm>
            <a:off x="0" y="0"/>
            <a:ext cx="16256002" cy="9144001"/>
          </a:xfrm>
          <a:prstGeom prst="rect">
            <a:avLst/>
          </a:prstGeom>
          <a:noFill/>
          <a:ln>
            <a:noFill/>
          </a:ln>
        </p:spPr>
      </p:pic>
      <p:sp>
        <p:nvSpPr>
          <p:cNvPr id="229" name="Google Shape;229;gad3ebe07f0_0_269"/>
          <p:cNvSpPr txBox="1"/>
          <p:nvPr/>
        </p:nvSpPr>
        <p:spPr>
          <a:xfrm>
            <a:off x="1280469" y="732325"/>
            <a:ext cx="1698900" cy="4617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230" name="Google Shape;230;gad3ebe07f0_0_269"/>
          <p:cNvSpPr txBox="1">
            <a:spLocks noGrp="1"/>
          </p:cNvSpPr>
          <p:nvPr>
            <p:ph type="body" idx="1"/>
          </p:nvPr>
        </p:nvSpPr>
        <p:spPr>
          <a:xfrm>
            <a:off x="1280469" y="1281797"/>
            <a:ext cx="1698900" cy="674100"/>
          </a:xfrm>
          <a:prstGeom prst="rect">
            <a:avLst/>
          </a:prstGeom>
          <a:noFill/>
          <a:ln>
            <a:noFill/>
          </a:ln>
        </p:spPr>
        <p:txBody>
          <a:bodyPr spcFirstLastPara="1" wrap="square" lIns="91425" tIns="45700" rIns="91425" bIns="45700" anchor="t" anchorCtr="0">
            <a:noAutofit/>
          </a:bodyPr>
          <a:lstStyle>
            <a:lvl1pPr marL="457200" lvl="0" indent="-228600" algn="ctr" rtl="0">
              <a:lnSpc>
                <a:spcPct val="90000"/>
              </a:lnSpc>
              <a:spcBef>
                <a:spcPts val="1000"/>
              </a:spcBef>
              <a:spcAft>
                <a:spcPts val="0"/>
              </a:spcAft>
              <a:buSzPts val="2800"/>
              <a:buFont typeface="Arial"/>
              <a:buNone/>
              <a:defRPr sz="2200" b="1">
                <a:solidFill>
                  <a:schemeClr val="lt1"/>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231" name="Google Shape;231;gad3ebe07f0_0_269"/>
          <p:cNvSpPr txBox="1">
            <a:spLocks noGrp="1"/>
          </p:cNvSpPr>
          <p:nvPr>
            <p:ph type="body" idx="2"/>
          </p:nvPr>
        </p:nvSpPr>
        <p:spPr>
          <a:xfrm>
            <a:off x="3012031" y="571937"/>
            <a:ext cx="12323700" cy="1425000"/>
          </a:xfrm>
          <a:prstGeom prst="rect">
            <a:avLst/>
          </a:prstGeom>
          <a:noFill/>
          <a:ln>
            <a:noFill/>
          </a:ln>
        </p:spPr>
        <p:txBody>
          <a:bodyPr spcFirstLastPara="1" wrap="square" lIns="91425" tIns="45700" rIns="91425" bIns="45700" anchor="ctr" anchorCtr="0">
            <a:noAutofit/>
          </a:bodyPr>
          <a:lstStyle>
            <a:lvl1pPr marL="457200" lvl="0" indent="-228600" algn="l" rtl="0">
              <a:lnSpc>
                <a:spcPct val="90000"/>
              </a:lnSpc>
              <a:spcBef>
                <a:spcPts val="1000"/>
              </a:spcBef>
              <a:spcAft>
                <a:spcPts val="0"/>
              </a:spcAft>
              <a:buSzPts val="2800"/>
              <a:buFont typeface="Arial"/>
              <a:buNone/>
              <a:defRPr sz="2200" b="1">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232" name="Google Shape;232;gad3ebe07f0_0_269"/>
          <p:cNvSpPr txBox="1"/>
          <p:nvPr/>
        </p:nvSpPr>
        <p:spPr>
          <a:xfrm>
            <a:off x="1716761" y="2836543"/>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A.</a:t>
            </a:r>
            <a:endParaRPr sz="2000" b="0" i="0" u="none" strike="noStrike" cap="none">
              <a:solidFill>
                <a:srgbClr val="000000"/>
              </a:solidFill>
              <a:latin typeface="Open Sans"/>
              <a:ea typeface="Open Sans"/>
              <a:cs typeface="Open Sans"/>
              <a:sym typeface="Open Sans"/>
            </a:endParaRPr>
          </a:p>
        </p:txBody>
      </p:sp>
      <p:sp>
        <p:nvSpPr>
          <p:cNvPr id="233" name="Google Shape;233;gad3ebe07f0_0_269"/>
          <p:cNvSpPr txBox="1"/>
          <p:nvPr/>
        </p:nvSpPr>
        <p:spPr>
          <a:xfrm>
            <a:off x="1716761" y="3657148"/>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B.</a:t>
            </a:r>
            <a:endParaRPr sz="2000" b="0" i="0" u="none" strike="noStrike" cap="none">
              <a:solidFill>
                <a:srgbClr val="000000"/>
              </a:solidFill>
              <a:latin typeface="Open Sans"/>
              <a:ea typeface="Open Sans"/>
              <a:cs typeface="Open Sans"/>
              <a:sym typeface="Open Sans"/>
            </a:endParaRPr>
          </a:p>
        </p:txBody>
      </p:sp>
      <p:sp>
        <p:nvSpPr>
          <p:cNvPr id="234" name="Google Shape;234;gad3ebe07f0_0_269"/>
          <p:cNvSpPr txBox="1"/>
          <p:nvPr/>
        </p:nvSpPr>
        <p:spPr>
          <a:xfrm>
            <a:off x="1716761" y="4477753"/>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C.</a:t>
            </a:r>
            <a:endParaRPr sz="2000" b="0" i="0" u="none" strike="noStrike" cap="none">
              <a:solidFill>
                <a:srgbClr val="000000"/>
              </a:solidFill>
              <a:latin typeface="Open Sans"/>
              <a:ea typeface="Open Sans"/>
              <a:cs typeface="Open Sans"/>
              <a:sym typeface="Open Sans"/>
            </a:endParaRPr>
          </a:p>
        </p:txBody>
      </p:sp>
      <p:sp>
        <p:nvSpPr>
          <p:cNvPr id="235" name="Google Shape;235;gad3ebe07f0_0_269"/>
          <p:cNvSpPr txBox="1"/>
          <p:nvPr/>
        </p:nvSpPr>
        <p:spPr>
          <a:xfrm>
            <a:off x="1716761" y="5298358"/>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D.</a:t>
            </a:r>
            <a:endParaRPr sz="2000" b="0" i="0" u="none" strike="noStrike" cap="none">
              <a:solidFill>
                <a:srgbClr val="000000"/>
              </a:solidFill>
              <a:latin typeface="Open Sans"/>
              <a:ea typeface="Open Sans"/>
              <a:cs typeface="Open Sans"/>
              <a:sym typeface="Open Sans"/>
            </a:endParaRPr>
          </a:p>
        </p:txBody>
      </p:sp>
      <p:sp>
        <p:nvSpPr>
          <p:cNvPr id="236" name="Google Shape;236;gad3ebe07f0_0_269"/>
          <p:cNvSpPr txBox="1">
            <a:spLocks noGrp="1"/>
          </p:cNvSpPr>
          <p:nvPr>
            <p:ph type="body" idx="3"/>
          </p:nvPr>
        </p:nvSpPr>
        <p:spPr>
          <a:xfrm>
            <a:off x="2329744" y="2788417"/>
            <a:ext cx="11250600" cy="701700"/>
          </a:xfrm>
          <a:prstGeom prst="rect">
            <a:avLst/>
          </a:prstGeom>
          <a:noFill/>
          <a:ln>
            <a:noFill/>
          </a:ln>
        </p:spPr>
        <p:txBody>
          <a:bodyPr spcFirstLastPara="1" wrap="square" lIns="91425" tIns="0" rIns="91425" bIns="0" anchor="t" anchorCtr="0">
            <a:noAutofit/>
          </a:bodyPr>
          <a:lstStyle>
            <a:lvl1pPr marL="457200" lvl="0" indent="-228600" algn="l" rtl="0">
              <a:lnSpc>
                <a:spcPct val="90000"/>
              </a:lnSpc>
              <a:spcBef>
                <a:spcPts val="1000"/>
              </a:spcBef>
              <a:spcAft>
                <a:spcPts val="0"/>
              </a:spcAft>
              <a:buSzPts val="2800"/>
              <a:buFont typeface="Arial"/>
              <a:buNone/>
              <a:defRPr sz="2000">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237" name="Google Shape;237;gad3ebe07f0_0_269"/>
          <p:cNvSpPr txBox="1">
            <a:spLocks noGrp="1"/>
          </p:cNvSpPr>
          <p:nvPr>
            <p:ph type="body" idx="4"/>
          </p:nvPr>
        </p:nvSpPr>
        <p:spPr>
          <a:xfrm>
            <a:off x="2329744" y="3609022"/>
            <a:ext cx="11250600" cy="701700"/>
          </a:xfrm>
          <a:prstGeom prst="rect">
            <a:avLst/>
          </a:prstGeom>
          <a:noFill/>
          <a:ln>
            <a:noFill/>
          </a:ln>
        </p:spPr>
        <p:txBody>
          <a:bodyPr spcFirstLastPara="1" wrap="square" lIns="91425" tIns="0" rIns="91425" bIns="0" anchor="t" anchorCtr="0">
            <a:noAutofit/>
          </a:bodyPr>
          <a:lstStyle>
            <a:lvl1pPr marL="457200" lvl="0" indent="-228600" algn="l" rtl="0">
              <a:lnSpc>
                <a:spcPct val="90000"/>
              </a:lnSpc>
              <a:spcBef>
                <a:spcPts val="1000"/>
              </a:spcBef>
              <a:spcAft>
                <a:spcPts val="0"/>
              </a:spcAft>
              <a:buSzPts val="2800"/>
              <a:buFont typeface="Arial"/>
              <a:buNone/>
              <a:defRPr sz="2000">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238" name="Google Shape;238;gad3ebe07f0_0_269"/>
          <p:cNvSpPr txBox="1">
            <a:spLocks noGrp="1"/>
          </p:cNvSpPr>
          <p:nvPr>
            <p:ph type="body" idx="5"/>
          </p:nvPr>
        </p:nvSpPr>
        <p:spPr>
          <a:xfrm>
            <a:off x="2329744" y="4429627"/>
            <a:ext cx="11250600" cy="701700"/>
          </a:xfrm>
          <a:prstGeom prst="rect">
            <a:avLst/>
          </a:prstGeom>
          <a:noFill/>
          <a:ln>
            <a:noFill/>
          </a:ln>
        </p:spPr>
        <p:txBody>
          <a:bodyPr spcFirstLastPara="1" wrap="square" lIns="91425" tIns="0" rIns="91425" bIns="0" anchor="t" anchorCtr="0">
            <a:noAutofit/>
          </a:bodyPr>
          <a:lstStyle>
            <a:lvl1pPr marL="457200" lvl="0" indent="-228600" algn="l" rtl="0">
              <a:lnSpc>
                <a:spcPct val="90000"/>
              </a:lnSpc>
              <a:spcBef>
                <a:spcPts val="1000"/>
              </a:spcBef>
              <a:spcAft>
                <a:spcPts val="0"/>
              </a:spcAft>
              <a:buSzPts val="2800"/>
              <a:buFont typeface="Arial"/>
              <a:buNone/>
              <a:defRPr sz="2000">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239" name="Google Shape;239;gad3ebe07f0_0_269"/>
          <p:cNvSpPr txBox="1">
            <a:spLocks noGrp="1"/>
          </p:cNvSpPr>
          <p:nvPr>
            <p:ph type="body" idx="6"/>
          </p:nvPr>
        </p:nvSpPr>
        <p:spPr>
          <a:xfrm>
            <a:off x="2329744" y="5250232"/>
            <a:ext cx="11250600" cy="701700"/>
          </a:xfrm>
          <a:prstGeom prst="rect">
            <a:avLst/>
          </a:prstGeom>
          <a:noFill/>
          <a:ln>
            <a:noFill/>
          </a:ln>
        </p:spPr>
        <p:txBody>
          <a:bodyPr spcFirstLastPara="1" wrap="square" lIns="91425" tIns="0" rIns="91425" bIns="0" anchor="t" anchorCtr="0">
            <a:noAutofit/>
          </a:bodyPr>
          <a:lstStyle>
            <a:lvl1pPr marL="457200" lvl="0" indent="-228600" algn="l" rtl="0">
              <a:lnSpc>
                <a:spcPct val="90000"/>
              </a:lnSpc>
              <a:spcBef>
                <a:spcPts val="1000"/>
              </a:spcBef>
              <a:spcAft>
                <a:spcPts val="0"/>
              </a:spcAft>
              <a:buSzPts val="2800"/>
              <a:buFont typeface="Arial"/>
              <a:buNone/>
              <a:defRPr sz="2000">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1_quiz ans">
  <p:cSld name="1_quiz ans">
    <p:spTree>
      <p:nvGrpSpPr>
        <p:cNvPr id="1" name="Shape 240"/>
        <p:cNvGrpSpPr/>
        <p:nvPr/>
      </p:nvGrpSpPr>
      <p:grpSpPr>
        <a:xfrm>
          <a:off x="0" y="0"/>
          <a:ext cx="0" cy="0"/>
          <a:chOff x="0" y="0"/>
          <a:chExt cx="0" cy="0"/>
        </a:xfrm>
      </p:grpSpPr>
      <p:pic>
        <p:nvPicPr>
          <p:cNvPr id="241" name="Google Shape;241;gad3ebe07f0_0_283"/>
          <p:cNvPicPr preferRelativeResize="0"/>
          <p:nvPr/>
        </p:nvPicPr>
        <p:blipFill rotWithShape="1">
          <a:blip r:embed="rId2">
            <a:alphaModFix/>
          </a:blip>
          <a:srcRect/>
          <a:stretch/>
        </p:blipFill>
        <p:spPr>
          <a:xfrm>
            <a:off x="0" y="0"/>
            <a:ext cx="16256002" cy="9144001"/>
          </a:xfrm>
          <a:prstGeom prst="rect">
            <a:avLst/>
          </a:prstGeom>
          <a:noFill/>
          <a:ln>
            <a:noFill/>
          </a:ln>
        </p:spPr>
      </p:pic>
      <p:pic>
        <p:nvPicPr>
          <p:cNvPr id="242" name="Google Shape;242;gad3ebe07f0_0_283" descr="A close up of a logo&#10;&#10;Description automatically generated"/>
          <p:cNvPicPr preferRelativeResize="0"/>
          <p:nvPr/>
        </p:nvPicPr>
        <p:blipFill rotWithShape="1">
          <a:blip r:embed="rId3">
            <a:alphaModFix/>
          </a:blip>
          <a:srcRect/>
          <a:stretch/>
        </p:blipFill>
        <p:spPr>
          <a:xfrm>
            <a:off x="0" y="0"/>
            <a:ext cx="16256002" cy="9144001"/>
          </a:xfrm>
          <a:prstGeom prst="rect">
            <a:avLst/>
          </a:prstGeom>
          <a:noFill/>
          <a:ln>
            <a:noFill/>
          </a:ln>
        </p:spPr>
      </p:pic>
      <p:sp>
        <p:nvSpPr>
          <p:cNvPr id="243" name="Google Shape;243;gad3ebe07f0_0_283"/>
          <p:cNvSpPr txBox="1"/>
          <p:nvPr/>
        </p:nvSpPr>
        <p:spPr>
          <a:xfrm>
            <a:off x="1280469" y="732325"/>
            <a:ext cx="1698900" cy="4617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244" name="Google Shape;244;gad3ebe07f0_0_283"/>
          <p:cNvSpPr txBox="1">
            <a:spLocks noGrp="1"/>
          </p:cNvSpPr>
          <p:nvPr>
            <p:ph type="body" idx="1"/>
          </p:nvPr>
        </p:nvSpPr>
        <p:spPr>
          <a:xfrm>
            <a:off x="1280469" y="1281797"/>
            <a:ext cx="1698900" cy="674100"/>
          </a:xfrm>
          <a:prstGeom prst="rect">
            <a:avLst/>
          </a:prstGeom>
          <a:noFill/>
          <a:ln>
            <a:noFill/>
          </a:ln>
        </p:spPr>
        <p:txBody>
          <a:bodyPr spcFirstLastPara="1" wrap="square" lIns="91425" tIns="45700" rIns="91425" bIns="45700" anchor="t" anchorCtr="0">
            <a:noAutofit/>
          </a:bodyPr>
          <a:lstStyle>
            <a:lvl1pPr marL="457200" lvl="0" indent="-228600" algn="ctr" rtl="0">
              <a:lnSpc>
                <a:spcPct val="90000"/>
              </a:lnSpc>
              <a:spcBef>
                <a:spcPts val="1000"/>
              </a:spcBef>
              <a:spcAft>
                <a:spcPts val="0"/>
              </a:spcAft>
              <a:buSzPts val="2800"/>
              <a:buFont typeface="Arial"/>
              <a:buNone/>
              <a:defRPr sz="2200" b="1">
                <a:solidFill>
                  <a:schemeClr val="lt1"/>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245" name="Google Shape;245;gad3ebe07f0_0_283"/>
          <p:cNvSpPr txBox="1">
            <a:spLocks noGrp="1"/>
          </p:cNvSpPr>
          <p:nvPr>
            <p:ph type="body" idx="2"/>
          </p:nvPr>
        </p:nvSpPr>
        <p:spPr>
          <a:xfrm>
            <a:off x="3012031" y="571937"/>
            <a:ext cx="12323700" cy="1425000"/>
          </a:xfrm>
          <a:prstGeom prst="rect">
            <a:avLst/>
          </a:prstGeom>
          <a:noFill/>
          <a:ln>
            <a:noFill/>
          </a:ln>
        </p:spPr>
        <p:txBody>
          <a:bodyPr spcFirstLastPara="1" wrap="square" lIns="91425" tIns="45700" rIns="91425" bIns="45700" anchor="ctr" anchorCtr="0">
            <a:noAutofit/>
          </a:bodyPr>
          <a:lstStyle>
            <a:lvl1pPr marL="457200" lvl="0" indent="-228600" algn="l" rtl="0">
              <a:lnSpc>
                <a:spcPct val="90000"/>
              </a:lnSpc>
              <a:spcBef>
                <a:spcPts val="1000"/>
              </a:spcBef>
              <a:spcAft>
                <a:spcPts val="0"/>
              </a:spcAft>
              <a:buSzPts val="2800"/>
              <a:buFont typeface="Arial"/>
              <a:buNone/>
              <a:defRPr sz="2200" b="1">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246" name="Google Shape;246;gad3ebe07f0_0_283"/>
          <p:cNvSpPr txBox="1">
            <a:spLocks noGrp="1"/>
          </p:cNvSpPr>
          <p:nvPr>
            <p:ph type="body" idx="3"/>
          </p:nvPr>
        </p:nvSpPr>
        <p:spPr>
          <a:xfrm>
            <a:off x="670033" y="7935120"/>
            <a:ext cx="15194400" cy="998700"/>
          </a:xfrm>
          <a:prstGeom prst="rect">
            <a:avLst/>
          </a:prstGeom>
          <a:noFill/>
          <a:ln>
            <a:noFill/>
          </a:ln>
        </p:spPr>
        <p:txBody>
          <a:bodyPr spcFirstLastPara="1" wrap="square" lIns="91425" tIns="45700" rIns="91425" bIns="45700" anchor="t" anchorCtr="0">
            <a:noAutofit/>
          </a:bodyPr>
          <a:lstStyle>
            <a:lvl1pPr marL="457200" lvl="0" indent="-228600" algn="l" rtl="0">
              <a:lnSpc>
                <a:spcPct val="90000"/>
              </a:lnSpc>
              <a:spcBef>
                <a:spcPts val="1000"/>
              </a:spcBef>
              <a:spcAft>
                <a:spcPts val="0"/>
              </a:spcAft>
              <a:buSzPts val="2800"/>
              <a:buFont typeface="Arial"/>
              <a:buNone/>
              <a:defRPr sz="2000" b="1">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cxnSp>
        <p:nvCxnSpPr>
          <p:cNvPr id="247" name="Google Shape;247;gad3ebe07f0_0_283"/>
          <p:cNvCxnSpPr/>
          <p:nvPr/>
        </p:nvCxnSpPr>
        <p:spPr>
          <a:xfrm>
            <a:off x="670034" y="7854368"/>
            <a:ext cx="15074400" cy="0"/>
          </a:xfrm>
          <a:prstGeom prst="straightConnector1">
            <a:avLst/>
          </a:prstGeom>
          <a:noFill/>
          <a:ln w="9525" cap="flat" cmpd="sng">
            <a:solidFill>
              <a:schemeClr val="dk1"/>
            </a:solidFill>
            <a:prstDash val="solid"/>
            <a:round/>
            <a:headEnd type="none" w="sm" len="sm"/>
            <a:tailEnd type="none" w="sm" len="sm"/>
          </a:ln>
        </p:spPr>
      </p:cxnSp>
      <p:sp>
        <p:nvSpPr>
          <p:cNvPr id="248" name="Google Shape;248;gad3ebe07f0_0_283"/>
          <p:cNvSpPr txBox="1"/>
          <p:nvPr/>
        </p:nvSpPr>
        <p:spPr>
          <a:xfrm>
            <a:off x="670034" y="7373503"/>
            <a:ext cx="2749200" cy="400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3F3F3F"/>
                </a:solidFill>
                <a:latin typeface="Open Sans"/>
                <a:ea typeface="Open Sans"/>
                <a:cs typeface="Open Sans"/>
                <a:sym typeface="Open Sans"/>
              </a:rPr>
              <a:t>The correct answer is</a:t>
            </a:r>
            <a:endParaRPr sz="1400" b="0" i="0" u="none" strike="noStrike" cap="none">
              <a:solidFill>
                <a:srgbClr val="000000"/>
              </a:solidFill>
              <a:latin typeface="Open Sans"/>
              <a:ea typeface="Open Sans"/>
              <a:cs typeface="Open Sans"/>
              <a:sym typeface="Open Sans"/>
            </a:endParaRPr>
          </a:p>
        </p:txBody>
      </p:sp>
      <p:sp>
        <p:nvSpPr>
          <p:cNvPr id="249" name="Google Shape;249;gad3ebe07f0_0_283"/>
          <p:cNvSpPr txBox="1">
            <a:spLocks noGrp="1"/>
          </p:cNvSpPr>
          <p:nvPr>
            <p:ph type="body" idx="4"/>
          </p:nvPr>
        </p:nvSpPr>
        <p:spPr>
          <a:xfrm>
            <a:off x="3346904" y="7339154"/>
            <a:ext cx="9022200" cy="400200"/>
          </a:xfrm>
          <a:prstGeom prst="rect">
            <a:avLst/>
          </a:prstGeom>
          <a:noFill/>
          <a:ln>
            <a:noFill/>
          </a:ln>
        </p:spPr>
        <p:txBody>
          <a:bodyPr spcFirstLastPara="1" wrap="square" lIns="91425" tIns="0" rIns="91425" bIns="0" anchor="b" anchorCtr="0">
            <a:noAutofit/>
          </a:bodyPr>
          <a:lstStyle>
            <a:lvl1pPr marL="457200" lvl="0" indent="-228600" algn="l" rtl="0">
              <a:lnSpc>
                <a:spcPct val="90000"/>
              </a:lnSpc>
              <a:spcBef>
                <a:spcPts val="1000"/>
              </a:spcBef>
              <a:spcAft>
                <a:spcPts val="0"/>
              </a:spcAft>
              <a:buSzPts val="2800"/>
              <a:buFont typeface="Arial"/>
              <a:buNone/>
              <a:defRPr sz="2200" b="1">
                <a:solidFill>
                  <a:srgbClr val="024F93"/>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250" name="Google Shape;250;gad3ebe07f0_0_283"/>
          <p:cNvSpPr txBox="1"/>
          <p:nvPr/>
        </p:nvSpPr>
        <p:spPr>
          <a:xfrm>
            <a:off x="1716761" y="2836543"/>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A.</a:t>
            </a:r>
            <a:endParaRPr sz="2000" b="0" i="0" u="none" strike="noStrike" cap="none">
              <a:solidFill>
                <a:srgbClr val="000000"/>
              </a:solidFill>
              <a:latin typeface="Open Sans"/>
              <a:ea typeface="Open Sans"/>
              <a:cs typeface="Open Sans"/>
              <a:sym typeface="Open Sans"/>
            </a:endParaRPr>
          </a:p>
        </p:txBody>
      </p:sp>
      <p:sp>
        <p:nvSpPr>
          <p:cNvPr id="251" name="Google Shape;251;gad3ebe07f0_0_283"/>
          <p:cNvSpPr txBox="1"/>
          <p:nvPr/>
        </p:nvSpPr>
        <p:spPr>
          <a:xfrm>
            <a:off x="1716761" y="3657148"/>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B.</a:t>
            </a:r>
            <a:endParaRPr sz="2000" b="0" i="0" u="none" strike="noStrike" cap="none">
              <a:solidFill>
                <a:srgbClr val="000000"/>
              </a:solidFill>
              <a:latin typeface="Open Sans"/>
              <a:ea typeface="Open Sans"/>
              <a:cs typeface="Open Sans"/>
              <a:sym typeface="Open Sans"/>
            </a:endParaRPr>
          </a:p>
        </p:txBody>
      </p:sp>
      <p:sp>
        <p:nvSpPr>
          <p:cNvPr id="252" name="Google Shape;252;gad3ebe07f0_0_283"/>
          <p:cNvSpPr txBox="1"/>
          <p:nvPr/>
        </p:nvSpPr>
        <p:spPr>
          <a:xfrm>
            <a:off x="1716761" y="4477753"/>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C.</a:t>
            </a:r>
            <a:endParaRPr sz="2000" b="0" i="0" u="none" strike="noStrike" cap="none">
              <a:solidFill>
                <a:srgbClr val="000000"/>
              </a:solidFill>
              <a:latin typeface="Open Sans"/>
              <a:ea typeface="Open Sans"/>
              <a:cs typeface="Open Sans"/>
              <a:sym typeface="Open Sans"/>
            </a:endParaRPr>
          </a:p>
        </p:txBody>
      </p:sp>
      <p:sp>
        <p:nvSpPr>
          <p:cNvPr id="253" name="Google Shape;253;gad3ebe07f0_0_283"/>
          <p:cNvSpPr txBox="1"/>
          <p:nvPr/>
        </p:nvSpPr>
        <p:spPr>
          <a:xfrm>
            <a:off x="1716761" y="5298358"/>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D.</a:t>
            </a:r>
            <a:endParaRPr sz="2000" b="0" i="0" u="none" strike="noStrike" cap="none">
              <a:solidFill>
                <a:srgbClr val="000000"/>
              </a:solidFill>
              <a:latin typeface="Open Sans"/>
              <a:ea typeface="Open Sans"/>
              <a:cs typeface="Open Sans"/>
              <a:sym typeface="Open Sans"/>
            </a:endParaRPr>
          </a:p>
        </p:txBody>
      </p:sp>
      <p:sp>
        <p:nvSpPr>
          <p:cNvPr id="254" name="Google Shape;254;gad3ebe07f0_0_283"/>
          <p:cNvSpPr txBox="1">
            <a:spLocks noGrp="1"/>
          </p:cNvSpPr>
          <p:nvPr>
            <p:ph type="body" idx="5"/>
          </p:nvPr>
        </p:nvSpPr>
        <p:spPr>
          <a:xfrm>
            <a:off x="2329744" y="2788417"/>
            <a:ext cx="11250600" cy="701700"/>
          </a:xfrm>
          <a:prstGeom prst="rect">
            <a:avLst/>
          </a:prstGeom>
          <a:noFill/>
          <a:ln>
            <a:noFill/>
          </a:ln>
        </p:spPr>
        <p:txBody>
          <a:bodyPr spcFirstLastPara="1" wrap="square" lIns="91425" tIns="0" rIns="91425" bIns="0" anchor="t" anchorCtr="0">
            <a:noAutofit/>
          </a:bodyPr>
          <a:lstStyle>
            <a:lvl1pPr marL="457200" lvl="0" indent="-228600" algn="l" rtl="0">
              <a:lnSpc>
                <a:spcPct val="90000"/>
              </a:lnSpc>
              <a:spcBef>
                <a:spcPts val="1000"/>
              </a:spcBef>
              <a:spcAft>
                <a:spcPts val="0"/>
              </a:spcAft>
              <a:buSzPts val="2800"/>
              <a:buFont typeface="Arial"/>
              <a:buNone/>
              <a:defRPr sz="2000">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255" name="Google Shape;255;gad3ebe07f0_0_283"/>
          <p:cNvSpPr txBox="1">
            <a:spLocks noGrp="1"/>
          </p:cNvSpPr>
          <p:nvPr>
            <p:ph type="body" idx="6"/>
          </p:nvPr>
        </p:nvSpPr>
        <p:spPr>
          <a:xfrm>
            <a:off x="2329744" y="3609022"/>
            <a:ext cx="11250600" cy="701700"/>
          </a:xfrm>
          <a:prstGeom prst="rect">
            <a:avLst/>
          </a:prstGeom>
          <a:noFill/>
          <a:ln>
            <a:noFill/>
          </a:ln>
        </p:spPr>
        <p:txBody>
          <a:bodyPr spcFirstLastPara="1" wrap="square" lIns="91425" tIns="0" rIns="91425" bIns="0" anchor="t" anchorCtr="0">
            <a:noAutofit/>
          </a:bodyPr>
          <a:lstStyle>
            <a:lvl1pPr marL="457200" lvl="0" indent="-228600" algn="l" rtl="0">
              <a:lnSpc>
                <a:spcPct val="90000"/>
              </a:lnSpc>
              <a:spcBef>
                <a:spcPts val="1000"/>
              </a:spcBef>
              <a:spcAft>
                <a:spcPts val="0"/>
              </a:spcAft>
              <a:buSzPts val="2800"/>
              <a:buFont typeface="Arial"/>
              <a:buNone/>
              <a:defRPr sz="2000">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256" name="Google Shape;256;gad3ebe07f0_0_283"/>
          <p:cNvSpPr txBox="1">
            <a:spLocks noGrp="1"/>
          </p:cNvSpPr>
          <p:nvPr>
            <p:ph type="body" idx="7"/>
          </p:nvPr>
        </p:nvSpPr>
        <p:spPr>
          <a:xfrm>
            <a:off x="2329744" y="4429627"/>
            <a:ext cx="11250600" cy="701700"/>
          </a:xfrm>
          <a:prstGeom prst="rect">
            <a:avLst/>
          </a:prstGeom>
          <a:noFill/>
          <a:ln>
            <a:noFill/>
          </a:ln>
        </p:spPr>
        <p:txBody>
          <a:bodyPr spcFirstLastPara="1" wrap="square" lIns="91425" tIns="0" rIns="91425" bIns="0" anchor="t" anchorCtr="0">
            <a:noAutofit/>
          </a:bodyPr>
          <a:lstStyle>
            <a:lvl1pPr marL="457200" lvl="0" indent="-228600" algn="l" rtl="0">
              <a:lnSpc>
                <a:spcPct val="90000"/>
              </a:lnSpc>
              <a:spcBef>
                <a:spcPts val="1000"/>
              </a:spcBef>
              <a:spcAft>
                <a:spcPts val="0"/>
              </a:spcAft>
              <a:buSzPts val="2800"/>
              <a:buFont typeface="Arial"/>
              <a:buNone/>
              <a:defRPr sz="2000">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257" name="Google Shape;257;gad3ebe07f0_0_283"/>
          <p:cNvSpPr txBox="1">
            <a:spLocks noGrp="1"/>
          </p:cNvSpPr>
          <p:nvPr>
            <p:ph type="body" idx="8"/>
          </p:nvPr>
        </p:nvSpPr>
        <p:spPr>
          <a:xfrm>
            <a:off x="2329744" y="5250232"/>
            <a:ext cx="11250600" cy="701700"/>
          </a:xfrm>
          <a:prstGeom prst="rect">
            <a:avLst/>
          </a:prstGeom>
          <a:noFill/>
          <a:ln>
            <a:noFill/>
          </a:ln>
        </p:spPr>
        <p:txBody>
          <a:bodyPr spcFirstLastPara="1" wrap="square" lIns="91425" tIns="0" rIns="91425" bIns="0" anchor="t" anchorCtr="0">
            <a:noAutofit/>
          </a:bodyPr>
          <a:lstStyle>
            <a:lvl1pPr marL="457200" lvl="0" indent="-228600" algn="l" rtl="0">
              <a:lnSpc>
                <a:spcPct val="90000"/>
              </a:lnSpc>
              <a:spcBef>
                <a:spcPts val="1000"/>
              </a:spcBef>
              <a:spcAft>
                <a:spcPts val="0"/>
              </a:spcAft>
              <a:buSzPts val="2800"/>
              <a:buFont typeface="Arial"/>
              <a:buNone/>
              <a:defRPr sz="2000">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1_quiz ans">
  <p:cSld name="2_quiz ans">
    <p:spTree>
      <p:nvGrpSpPr>
        <p:cNvPr id="1" name="Shape 258"/>
        <p:cNvGrpSpPr/>
        <p:nvPr/>
      </p:nvGrpSpPr>
      <p:grpSpPr>
        <a:xfrm>
          <a:off x="0" y="0"/>
          <a:ext cx="0" cy="0"/>
          <a:chOff x="0" y="0"/>
          <a:chExt cx="0" cy="0"/>
        </a:xfrm>
      </p:grpSpPr>
      <p:pic>
        <p:nvPicPr>
          <p:cNvPr id="259" name="Google Shape;259;gad3ebe07f0_0_301"/>
          <p:cNvPicPr preferRelativeResize="0"/>
          <p:nvPr/>
        </p:nvPicPr>
        <p:blipFill rotWithShape="1">
          <a:blip r:embed="rId2">
            <a:alphaModFix/>
          </a:blip>
          <a:srcRect/>
          <a:stretch/>
        </p:blipFill>
        <p:spPr>
          <a:xfrm>
            <a:off x="0" y="0"/>
            <a:ext cx="16256002" cy="9144001"/>
          </a:xfrm>
          <a:prstGeom prst="rect">
            <a:avLst/>
          </a:prstGeom>
          <a:noFill/>
          <a:ln>
            <a:noFill/>
          </a:ln>
        </p:spPr>
      </p:pic>
      <p:pic>
        <p:nvPicPr>
          <p:cNvPr id="260" name="Google Shape;260;gad3ebe07f0_0_301" descr="A close up of a logo&#10;&#10;Description automatically generated"/>
          <p:cNvPicPr preferRelativeResize="0"/>
          <p:nvPr/>
        </p:nvPicPr>
        <p:blipFill rotWithShape="1">
          <a:blip r:embed="rId3">
            <a:alphaModFix/>
          </a:blip>
          <a:srcRect/>
          <a:stretch/>
        </p:blipFill>
        <p:spPr>
          <a:xfrm>
            <a:off x="0" y="0"/>
            <a:ext cx="16256002" cy="9144001"/>
          </a:xfrm>
          <a:prstGeom prst="rect">
            <a:avLst/>
          </a:prstGeom>
          <a:noFill/>
          <a:ln>
            <a:noFill/>
          </a:ln>
        </p:spPr>
      </p:pic>
      <p:sp>
        <p:nvSpPr>
          <p:cNvPr id="261" name="Google Shape;261;gad3ebe07f0_0_301"/>
          <p:cNvSpPr txBox="1"/>
          <p:nvPr/>
        </p:nvSpPr>
        <p:spPr>
          <a:xfrm>
            <a:off x="1280469" y="732325"/>
            <a:ext cx="1698900" cy="4617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262" name="Google Shape;262;gad3ebe07f0_0_301"/>
          <p:cNvSpPr txBox="1">
            <a:spLocks noGrp="1"/>
          </p:cNvSpPr>
          <p:nvPr>
            <p:ph type="body" idx="1"/>
          </p:nvPr>
        </p:nvSpPr>
        <p:spPr>
          <a:xfrm>
            <a:off x="1280469" y="1281797"/>
            <a:ext cx="1698900" cy="674100"/>
          </a:xfrm>
          <a:prstGeom prst="rect">
            <a:avLst/>
          </a:prstGeom>
          <a:noFill/>
          <a:ln>
            <a:noFill/>
          </a:ln>
        </p:spPr>
        <p:txBody>
          <a:bodyPr spcFirstLastPara="1" wrap="square" lIns="91425" tIns="45700" rIns="91425" bIns="45700" anchor="t" anchorCtr="0">
            <a:noAutofit/>
          </a:bodyPr>
          <a:lstStyle>
            <a:lvl1pPr marL="457200" lvl="0" indent="-228600" algn="ctr" rtl="0">
              <a:lnSpc>
                <a:spcPct val="90000"/>
              </a:lnSpc>
              <a:spcBef>
                <a:spcPts val="1000"/>
              </a:spcBef>
              <a:spcAft>
                <a:spcPts val="0"/>
              </a:spcAft>
              <a:buSzPts val="2800"/>
              <a:buFont typeface="Arial"/>
              <a:buNone/>
              <a:defRPr sz="2200" b="1">
                <a:solidFill>
                  <a:schemeClr val="lt1"/>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263" name="Google Shape;263;gad3ebe07f0_0_301"/>
          <p:cNvSpPr txBox="1">
            <a:spLocks noGrp="1"/>
          </p:cNvSpPr>
          <p:nvPr>
            <p:ph type="body" idx="2"/>
          </p:nvPr>
        </p:nvSpPr>
        <p:spPr>
          <a:xfrm>
            <a:off x="3012031" y="571937"/>
            <a:ext cx="12323700" cy="1425000"/>
          </a:xfrm>
          <a:prstGeom prst="rect">
            <a:avLst/>
          </a:prstGeom>
          <a:noFill/>
          <a:ln>
            <a:noFill/>
          </a:ln>
        </p:spPr>
        <p:txBody>
          <a:bodyPr spcFirstLastPara="1" wrap="square" lIns="91425" tIns="45700" rIns="91425" bIns="45700" anchor="ctr" anchorCtr="0">
            <a:noAutofit/>
          </a:bodyPr>
          <a:lstStyle>
            <a:lvl1pPr marL="457200" lvl="0" indent="-228600" algn="l" rtl="0">
              <a:lnSpc>
                <a:spcPct val="90000"/>
              </a:lnSpc>
              <a:spcBef>
                <a:spcPts val="1000"/>
              </a:spcBef>
              <a:spcAft>
                <a:spcPts val="0"/>
              </a:spcAft>
              <a:buSzPts val="2800"/>
              <a:buFont typeface="Arial"/>
              <a:buNone/>
              <a:defRPr sz="2200" b="1">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264" name="Google Shape;264;gad3ebe07f0_0_301"/>
          <p:cNvSpPr txBox="1">
            <a:spLocks noGrp="1"/>
          </p:cNvSpPr>
          <p:nvPr>
            <p:ph type="body" idx="3"/>
          </p:nvPr>
        </p:nvSpPr>
        <p:spPr>
          <a:xfrm>
            <a:off x="670033" y="7935120"/>
            <a:ext cx="15194400" cy="998700"/>
          </a:xfrm>
          <a:prstGeom prst="rect">
            <a:avLst/>
          </a:prstGeom>
          <a:noFill/>
          <a:ln>
            <a:noFill/>
          </a:ln>
        </p:spPr>
        <p:txBody>
          <a:bodyPr spcFirstLastPara="1" wrap="square" lIns="91425" tIns="45700" rIns="91425" bIns="45700" anchor="t" anchorCtr="0">
            <a:noAutofit/>
          </a:bodyPr>
          <a:lstStyle>
            <a:lvl1pPr marL="457200" lvl="0" indent="-228600" algn="l" rtl="0">
              <a:lnSpc>
                <a:spcPct val="90000"/>
              </a:lnSpc>
              <a:spcBef>
                <a:spcPts val="1000"/>
              </a:spcBef>
              <a:spcAft>
                <a:spcPts val="0"/>
              </a:spcAft>
              <a:buSzPts val="2800"/>
              <a:buFont typeface="Arial"/>
              <a:buNone/>
              <a:defRPr sz="2000" b="1">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cxnSp>
        <p:nvCxnSpPr>
          <p:cNvPr id="265" name="Google Shape;265;gad3ebe07f0_0_301"/>
          <p:cNvCxnSpPr/>
          <p:nvPr/>
        </p:nvCxnSpPr>
        <p:spPr>
          <a:xfrm>
            <a:off x="670034" y="7854368"/>
            <a:ext cx="15074400" cy="0"/>
          </a:xfrm>
          <a:prstGeom prst="straightConnector1">
            <a:avLst/>
          </a:prstGeom>
          <a:noFill/>
          <a:ln w="9525" cap="flat" cmpd="sng">
            <a:solidFill>
              <a:schemeClr val="dk1"/>
            </a:solidFill>
            <a:prstDash val="solid"/>
            <a:round/>
            <a:headEnd type="none" w="sm" len="sm"/>
            <a:tailEnd type="none" w="sm" len="sm"/>
          </a:ln>
        </p:spPr>
      </p:cxnSp>
      <p:sp>
        <p:nvSpPr>
          <p:cNvPr id="266" name="Google Shape;266;gad3ebe07f0_0_301"/>
          <p:cNvSpPr txBox="1"/>
          <p:nvPr/>
        </p:nvSpPr>
        <p:spPr>
          <a:xfrm>
            <a:off x="1716761" y="2836543"/>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A.</a:t>
            </a:r>
            <a:endParaRPr sz="2000" b="0" i="0" u="none" strike="noStrike" cap="none">
              <a:solidFill>
                <a:srgbClr val="000000"/>
              </a:solidFill>
              <a:latin typeface="Open Sans"/>
              <a:ea typeface="Open Sans"/>
              <a:cs typeface="Open Sans"/>
              <a:sym typeface="Open Sans"/>
            </a:endParaRPr>
          </a:p>
        </p:txBody>
      </p:sp>
      <p:sp>
        <p:nvSpPr>
          <p:cNvPr id="267" name="Google Shape;267;gad3ebe07f0_0_301"/>
          <p:cNvSpPr txBox="1"/>
          <p:nvPr/>
        </p:nvSpPr>
        <p:spPr>
          <a:xfrm>
            <a:off x="1716761" y="3657148"/>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B.</a:t>
            </a:r>
            <a:endParaRPr sz="2000" b="0" i="0" u="none" strike="noStrike" cap="none">
              <a:solidFill>
                <a:srgbClr val="000000"/>
              </a:solidFill>
              <a:latin typeface="Open Sans"/>
              <a:ea typeface="Open Sans"/>
              <a:cs typeface="Open Sans"/>
              <a:sym typeface="Open Sans"/>
            </a:endParaRPr>
          </a:p>
        </p:txBody>
      </p:sp>
      <p:sp>
        <p:nvSpPr>
          <p:cNvPr id="268" name="Google Shape;268;gad3ebe07f0_0_301"/>
          <p:cNvSpPr txBox="1"/>
          <p:nvPr/>
        </p:nvSpPr>
        <p:spPr>
          <a:xfrm>
            <a:off x="1716761" y="4477753"/>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C.</a:t>
            </a:r>
            <a:endParaRPr sz="2000" b="0" i="0" u="none" strike="noStrike" cap="none">
              <a:solidFill>
                <a:srgbClr val="000000"/>
              </a:solidFill>
              <a:latin typeface="Open Sans"/>
              <a:ea typeface="Open Sans"/>
              <a:cs typeface="Open Sans"/>
              <a:sym typeface="Open Sans"/>
            </a:endParaRPr>
          </a:p>
        </p:txBody>
      </p:sp>
      <p:sp>
        <p:nvSpPr>
          <p:cNvPr id="269" name="Google Shape;269;gad3ebe07f0_0_301"/>
          <p:cNvSpPr txBox="1"/>
          <p:nvPr/>
        </p:nvSpPr>
        <p:spPr>
          <a:xfrm>
            <a:off x="1716761" y="5298358"/>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D.</a:t>
            </a:r>
            <a:endParaRPr sz="2000" b="0" i="0" u="none" strike="noStrike" cap="none">
              <a:solidFill>
                <a:srgbClr val="000000"/>
              </a:solidFill>
              <a:latin typeface="Open Sans"/>
              <a:ea typeface="Open Sans"/>
              <a:cs typeface="Open Sans"/>
              <a:sym typeface="Open Sans"/>
            </a:endParaRPr>
          </a:p>
        </p:txBody>
      </p:sp>
      <p:sp>
        <p:nvSpPr>
          <p:cNvPr id="270" name="Google Shape;270;gad3ebe07f0_0_301"/>
          <p:cNvSpPr txBox="1">
            <a:spLocks noGrp="1"/>
          </p:cNvSpPr>
          <p:nvPr>
            <p:ph type="body" idx="4"/>
          </p:nvPr>
        </p:nvSpPr>
        <p:spPr>
          <a:xfrm>
            <a:off x="2329744" y="2788417"/>
            <a:ext cx="11250600" cy="701700"/>
          </a:xfrm>
          <a:prstGeom prst="rect">
            <a:avLst/>
          </a:prstGeom>
          <a:noFill/>
          <a:ln>
            <a:noFill/>
          </a:ln>
        </p:spPr>
        <p:txBody>
          <a:bodyPr spcFirstLastPara="1" wrap="square" lIns="91425" tIns="0" rIns="91425" bIns="0" anchor="t" anchorCtr="0">
            <a:noAutofit/>
          </a:bodyPr>
          <a:lstStyle>
            <a:lvl1pPr marL="457200" lvl="0" indent="-228600" algn="l" rtl="0">
              <a:lnSpc>
                <a:spcPct val="90000"/>
              </a:lnSpc>
              <a:spcBef>
                <a:spcPts val="1000"/>
              </a:spcBef>
              <a:spcAft>
                <a:spcPts val="0"/>
              </a:spcAft>
              <a:buSzPts val="2800"/>
              <a:buFont typeface="Arial"/>
              <a:buNone/>
              <a:defRPr sz="2000">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271" name="Google Shape;271;gad3ebe07f0_0_301"/>
          <p:cNvSpPr txBox="1">
            <a:spLocks noGrp="1"/>
          </p:cNvSpPr>
          <p:nvPr>
            <p:ph type="body" idx="5"/>
          </p:nvPr>
        </p:nvSpPr>
        <p:spPr>
          <a:xfrm>
            <a:off x="2329744" y="3609022"/>
            <a:ext cx="11250600" cy="701700"/>
          </a:xfrm>
          <a:prstGeom prst="rect">
            <a:avLst/>
          </a:prstGeom>
          <a:noFill/>
          <a:ln>
            <a:noFill/>
          </a:ln>
        </p:spPr>
        <p:txBody>
          <a:bodyPr spcFirstLastPara="1" wrap="square" lIns="91425" tIns="0" rIns="91425" bIns="0" anchor="t" anchorCtr="0">
            <a:noAutofit/>
          </a:bodyPr>
          <a:lstStyle>
            <a:lvl1pPr marL="457200" lvl="0" indent="-228600" algn="l" rtl="0">
              <a:lnSpc>
                <a:spcPct val="90000"/>
              </a:lnSpc>
              <a:spcBef>
                <a:spcPts val="1000"/>
              </a:spcBef>
              <a:spcAft>
                <a:spcPts val="0"/>
              </a:spcAft>
              <a:buSzPts val="2800"/>
              <a:buFont typeface="Arial"/>
              <a:buNone/>
              <a:defRPr sz="2000">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272" name="Google Shape;272;gad3ebe07f0_0_301"/>
          <p:cNvSpPr txBox="1">
            <a:spLocks noGrp="1"/>
          </p:cNvSpPr>
          <p:nvPr>
            <p:ph type="body" idx="6"/>
          </p:nvPr>
        </p:nvSpPr>
        <p:spPr>
          <a:xfrm>
            <a:off x="2329744" y="4429627"/>
            <a:ext cx="11250600" cy="701700"/>
          </a:xfrm>
          <a:prstGeom prst="rect">
            <a:avLst/>
          </a:prstGeom>
          <a:noFill/>
          <a:ln>
            <a:noFill/>
          </a:ln>
        </p:spPr>
        <p:txBody>
          <a:bodyPr spcFirstLastPara="1" wrap="square" lIns="91425" tIns="0" rIns="91425" bIns="0" anchor="t" anchorCtr="0">
            <a:noAutofit/>
          </a:bodyPr>
          <a:lstStyle>
            <a:lvl1pPr marL="457200" lvl="0" indent="-228600" algn="l" rtl="0">
              <a:lnSpc>
                <a:spcPct val="90000"/>
              </a:lnSpc>
              <a:spcBef>
                <a:spcPts val="1000"/>
              </a:spcBef>
              <a:spcAft>
                <a:spcPts val="0"/>
              </a:spcAft>
              <a:buSzPts val="2800"/>
              <a:buFont typeface="Arial"/>
              <a:buNone/>
              <a:defRPr sz="2000">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273" name="Google Shape;273;gad3ebe07f0_0_301"/>
          <p:cNvSpPr txBox="1">
            <a:spLocks noGrp="1"/>
          </p:cNvSpPr>
          <p:nvPr>
            <p:ph type="body" idx="7"/>
          </p:nvPr>
        </p:nvSpPr>
        <p:spPr>
          <a:xfrm>
            <a:off x="2329744" y="5250232"/>
            <a:ext cx="11250600" cy="701700"/>
          </a:xfrm>
          <a:prstGeom prst="rect">
            <a:avLst/>
          </a:prstGeom>
          <a:noFill/>
          <a:ln>
            <a:noFill/>
          </a:ln>
        </p:spPr>
        <p:txBody>
          <a:bodyPr spcFirstLastPara="1" wrap="square" lIns="91425" tIns="0" rIns="91425" bIns="0" anchor="t" anchorCtr="0">
            <a:noAutofit/>
          </a:bodyPr>
          <a:lstStyle>
            <a:lvl1pPr marL="457200" lvl="0" indent="-228600" algn="l" rtl="0">
              <a:lnSpc>
                <a:spcPct val="90000"/>
              </a:lnSpc>
              <a:spcBef>
                <a:spcPts val="1000"/>
              </a:spcBef>
              <a:spcAft>
                <a:spcPts val="0"/>
              </a:spcAft>
              <a:buSzPts val="2800"/>
              <a:buFont typeface="Arial"/>
              <a:buNone/>
              <a:defRPr sz="2000">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274" name="Google Shape;274;gad3ebe07f0_0_301"/>
          <p:cNvSpPr txBox="1"/>
          <p:nvPr/>
        </p:nvSpPr>
        <p:spPr>
          <a:xfrm>
            <a:off x="670034" y="7373503"/>
            <a:ext cx="3216900" cy="400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3F3F3F"/>
                </a:solidFill>
                <a:latin typeface="Open Sans"/>
                <a:ea typeface="Open Sans"/>
                <a:cs typeface="Open Sans"/>
                <a:sym typeface="Open Sans"/>
              </a:rPr>
              <a:t>The correct answers are</a:t>
            </a:r>
            <a:endParaRPr sz="1400" b="0" i="0" u="none" strike="noStrike" cap="none">
              <a:solidFill>
                <a:srgbClr val="000000"/>
              </a:solidFill>
              <a:latin typeface="Open Sans"/>
              <a:ea typeface="Open Sans"/>
              <a:cs typeface="Open Sans"/>
              <a:sym typeface="Open Sans"/>
            </a:endParaRPr>
          </a:p>
        </p:txBody>
      </p:sp>
      <p:sp>
        <p:nvSpPr>
          <p:cNvPr id="275" name="Google Shape;275;gad3ebe07f0_0_301"/>
          <p:cNvSpPr txBox="1">
            <a:spLocks noGrp="1"/>
          </p:cNvSpPr>
          <p:nvPr>
            <p:ph type="body" idx="8"/>
          </p:nvPr>
        </p:nvSpPr>
        <p:spPr>
          <a:xfrm>
            <a:off x="3620022" y="7339154"/>
            <a:ext cx="8749200" cy="400200"/>
          </a:xfrm>
          <a:prstGeom prst="rect">
            <a:avLst/>
          </a:prstGeom>
          <a:noFill/>
          <a:ln>
            <a:noFill/>
          </a:ln>
        </p:spPr>
        <p:txBody>
          <a:bodyPr spcFirstLastPara="1" wrap="square" lIns="91425" tIns="0" rIns="91425" bIns="0" anchor="b" anchorCtr="0">
            <a:noAutofit/>
          </a:bodyPr>
          <a:lstStyle>
            <a:lvl1pPr marL="457200" lvl="0" indent="-228600" algn="l" rtl="0">
              <a:lnSpc>
                <a:spcPct val="90000"/>
              </a:lnSpc>
              <a:spcBef>
                <a:spcPts val="1000"/>
              </a:spcBef>
              <a:spcAft>
                <a:spcPts val="0"/>
              </a:spcAft>
              <a:buSzPts val="2800"/>
              <a:buFont typeface="Arial"/>
              <a:buNone/>
              <a:defRPr sz="2200" b="1">
                <a:solidFill>
                  <a:srgbClr val="024F93"/>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Key Takeaways">
  <p:cSld name="Key Takeaways">
    <p:spTree>
      <p:nvGrpSpPr>
        <p:cNvPr id="1" name="Shape 276"/>
        <p:cNvGrpSpPr/>
        <p:nvPr/>
      </p:nvGrpSpPr>
      <p:grpSpPr>
        <a:xfrm>
          <a:off x="0" y="0"/>
          <a:ext cx="0" cy="0"/>
          <a:chOff x="0" y="0"/>
          <a:chExt cx="0" cy="0"/>
        </a:xfrm>
      </p:grpSpPr>
      <p:pic>
        <p:nvPicPr>
          <p:cNvPr id="277" name="Google Shape;277;gad3ebe07f0_0_319"/>
          <p:cNvPicPr preferRelativeResize="0"/>
          <p:nvPr/>
        </p:nvPicPr>
        <p:blipFill rotWithShape="1">
          <a:blip r:embed="rId2">
            <a:alphaModFix/>
          </a:blip>
          <a:srcRect/>
          <a:stretch/>
        </p:blipFill>
        <p:spPr>
          <a:xfrm>
            <a:off x="0" y="0"/>
            <a:ext cx="16256002" cy="9144001"/>
          </a:xfrm>
          <a:prstGeom prst="rect">
            <a:avLst/>
          </a:prstGeom>
          <a:noFill/>
          <a:ln>
            <a:noFill/>
          </a:ln>
        </p:spPr>
      </p:pic>
      <p:pic>
        <p:nvPicPr>
          <p:cNvPr id="278" name="Google Shape;278;gad3ebe07f0_0_319" descr="A close up of a logo&#10;&#10;Description automatically generated"/>
          <p:cNvPicPr preferRelativeResize="0"/>
          <p:nvPr/>
        </p:nvPicPr>
        <p:blipFill rotWithShape="1">
          <a:blip r:embed="rId3">
            <a:alphaModFix/>
          </a:blip>
          <a:srcRect/>
          <a:stretch/>
        </p:blipFill>
        <p:spPr>
          <a:xfrm>
            <a:off x="0" y="0"/>
            <a:ext cx="16256002" cy="9144001"/>
          </a:xfrm>
          <a:prstGeom prst="rect">
            <a:avLst/>
          </a:prstGeom>
          <a:noFill/>
          <a:ln>
            <a:noFill/>
          </a:ln>
        </p:spPr>
      </p:pic>
      <p:pic>
        <p:nvPicPr>
          <p:cNvPr id="279" name="Google Shape;279;gad3ebe07f0_0_319"/>
          <p:cNvPicPr preferRelativeResize="0"/>
          <p:nvPr/>
        </p:nvPicPr>
        <p:blipFill rotWithShape="1">
          <a:blip r:embed="rId4">
            <a:alphaModFix/>
          </a:blip>
          <a:srcRect/>
          <a:stretch/>
        </p:blipFill>
        <p:spPr>
          <a:xfrm>
            <a:off x="3302000" y="1186581"/>
            <a:ext cx="3975101" cy="365760"/>
          </a:xfrm>
          <a:prstGeom prst="rect">
            <a:avLst/>
          </a:prstGeom>
          <a:noFill/>
          <a:ln>
            <a:noFill/>
          </a:ln>
        </p:spPr>
      </p:pic>
      <p:sp>
        <p:nvSpPr>
          <p:cNvPr id="280" name="Google Shape;280;gad3ebe07f0_0_319"/>
          <p:cNvSpPr/>
          <p:nvPr/>
        </p:nvSpPr>
        <p:spPr>
          <a:xfrm>
            <a:off x="2747395" y="769174"/>
            <a:ext cx="4819800" cy="523200"/>
          </a:xfrm>
          <a:prstGeom prst="rect">
            <a:avLst/>
          </a:prstGeom>
          <a:noFill/>
          <a:ln>
            <a:noFill/>
          </a:ln>
        </p:spPr>
        <p:txBody>
          <a:bodyPr spcFirstLastPara="1" wrap="square" lIns="91425" tIns="45700" rIns="91425" bIns="45700" anchor="t" anchorCtr="0">
            <a:noAutofit/>
          </a:bodyPr>
          <a:lstStyle/>
          <a:p>
            <a:pPr marL="228600" marR="0" lvl="0" indent="0" algn="ctr" rtl="0">
              <a:lnSpc>
                <a:spcPct val="100000"/>
              </a:lnSpc>
              <a:spcBef>
                <a:spcPts val="0"/>
              </a:spcBef>
              <a:spcAft>
                <a:spcPts val="0"/>
              </a:spcAft>
              <a:buClr>
                <a:srgbClr val="3F3F3F"/>
              </a:buClr>
              <a:buSzPts val="2200"/>
              <a:buFont typeface="Arial"/>
              <a:buNone/>
            </a:pPr>
            <a:r>
              <a:rPr lang="en-US" sz="2800" b="1" i="0" u="none" strike="noStrike" cap="none">
                <a:solidFill>
                  <a:srgbClr val="3F3F3F"/>
                </a:solidFill>
                <a:latin typeface="Open Sans"/>
                <a:ea typeface="Open Sans"/>
                <a:cs typeface="Open Sans"/>
                <a:sym typeface="Open Sans"/>
              </a:rPr>
              <a:t>Key Takeaways</a:t>
            </a:r>
            <a:endParaRPr sz="1400" b="0" i="0" u="none" strike="noStrike" cap="none">
              <a:solidFill>
                <a:srgbClr val="000000"/>
              </a:solidFill>
              <a:latin typeface="Arial"/>
              <a:ea typeface="Arial"/>
              <a:cs typeface="Arial"/>
              <a:sym typeface="Arial"/>
            </a:endParaRPr>
          </a:p>
        </p:txBody>
      </p:sp>
      <p:sp>
        <p:nvSpPr>
          <p:cNvPr id="281" name="Google Shape;281;gad3ebe07f0_0_319"/>
          <p:cNvSpPr txBox="1">
            <a:spLocks noGrp="1"/>
          </p:cNvSpPr>
          <p:nvPr>
            <p:ph type="body" idx="1"/>
          </p:nvPr>
        </p:nvSpPr>
        <p:spPr>
          <a:xfrm>
            <a:off x="1306861" y="2180141"/>
            <a:ext cx="8099400" cy="586200"/>
          </a:xfrm>
          <a:prstGeom prst="rect">
            <a:avLst/>
          </a:prstGeom>
          <a:noFill/>
          <a:ln>
            <a:noFill/>
          </a:ln>
        </p:spPr>
        <p:txBody>
          <a:bodyPr spcFirstLastPara="1" wrap="square" lIns="91425" tIns="0" rIns="91425" bIns="0" anchor="t" anchorCtr="0">
            <a:noAutofit/>
          </a:bodyPr>
          <a:lstStyle>
            <a:lvl1pPr marL="457200" lvl="0" indent="-228600" algn="l" rtl="0">
              <a:lnSpc>
                <a:spcPct val="90000"/>
              </a:lnSpc>
              <a:spcBef>
                <a:spcPts val="1000"/>
              </a:spcBef>
              <a:spcAft>
                <a:spcPts val="0"/>
              </a:spcAft>
              <a:buSzPts val="2800"/>
              <a:buFont typeface="Arial"/>
              <a:buNone/>
              <a:defRPr sz="2200">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282" name="Google Shape;282;gad3ebe07f0_0_319"/>
          <p:cNvSpPr txBox="1">
            <a:spLocks noGrp="1"/>
          </p:cNvSpPr>
          <p:nvPr>
            <p:ph type="body" idx="2"/>
          </p:nvPr>
        </p:nvSpPr>
        <p:spPr>
          <a:xfrm>
            <a:off x="1306861" y="3372838"/>
            <a:ext cx="8099400" cy="586200"/>
          </a:xfrm>
          <a:prstGeom prst="rect">
            <a:avLst/>
          </a:prstGeom>
          <a:noFill/>
          <a:ln>
            <a:noFill/>
          </a:ln>
        </p:spPr>
        <p:txBody>
          <a:bodyPr spcFirstLastPara="1" wrap="square" lIns="91425" tIns="0" rIns="91425" bIns="0" anchor="t" anchorCtr="0">
            <a:noAutofit/>
          </a:bodyPr>
          <a:lstStyle>
            <a:lvl1pPr marL="457200" lvl="0" indent="-228600" algn="l" rtl="0">
              <a:lnSpc>
                <a:spcPct val="90000"/>
              </a:lnSpc>
              <a:spcBef>
                <a:spcPts val="1000"/>
              </a:spcBef>
              <a:spcAft>
                <a:spcPts val="0"/>
              </a:spcAft>
              <a:buSzPts val="2800"/>
              <a:buFont typeface="Arial"/>
              <a:buNone/>
              <a:defRPr sz="2200">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283" name="Google Shape;283;gad3ebe07f0_0_319"/>
          <p:cNvSpPr txBox="1">
            <a:spLocks noGrp="1"/>
          </p:cNvSpPr>
          <p:nvPr>
            <p:ph type="body" idx="3"/>
          </p:nvPr>
        </p:nvSpPr>
        <p:spPr>
          <a:xfrm>
            <a:off x="1306861" y="4565535"/>
            <a:ext cx="8099400" cy="586200"/>
          </a:xfrm>
          <a:prstGeom prst="rect">
            <a:avLst/>
          </a:prstGeom>
          <a:noFill/>
          <a:ln>
            <a:noFill/>
          </a:ln>
        </p:spPr>
        <p:txBody>
          <a:bodyPr spcFirstLastPara="1" wrap="square" lIns="91425" tIns="0" rIns="91425" bIns="0" anchor="t" anchorCtr="0">
            <a:noAutofit/>
          </a:bodyPr>
          <a:lstStyle>
            <a:lvl1pPr marL="457200" lvl="0" indent="-228600" algn="l" rtl="0">
              <a:lnSpc>
                <a:spcPct val="90000"/>
              </a:lnSpc>
              <a:spcBef>
                <a:spcPts val="1000"/>
              </a:spcBef>
              <a:spcAft>
                <a:spcPts val="0"/>
              </a:spcAft>
              <a:buSzPts val="2800"/>
              <a:buFont typeface="Arial"/>
              <a:buNone/>
              <a:defRPr sz="2200">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284" name="Google Shape;284;gad3ebe07f0_0_319"/>
          <p:cNvSpPr txBox="1">
            <a:spLocks noGrp="1"/>
          </p:cNvSpPr>
          <p:nvPr>
            <p:ph type="body" idx="4"/>
          </p:nvPr>
        </p:nvSpPr>
        <p:spPr>
          <a:xfrm>
            <a:off x="1306861" y="5758233"/>
            <a:ext cx="8099400" cy="586200"/>
          </a:xfrm>
          <a:prstGeom prst="rect">
            <a:avLst/>
          </a:prstGeom>
          <a:noFill/>
          <a:ln>
            <a:noFill/>
          </a:ln>
        </p:spPr>
        <p:txBody>
          <a:bodyPr spcFirstLastPara="1" wrap="square" lIns="91425" tIns="0" rIns="91425" bIns="0" anchor="t" anchorCtr="0">
            <a:noAutofit/>
          </a:bodyPr>
          <a:lstStyle>
            <a:lvl1pPr marL="457200" lvl="0" indent="-228600" algn="l" rtl="0">
              <a:lnSpc>
                <a:spcPct val="90000"/>
              </a:lnSpc>
              <a:spcBef>
                <a:spcPts val="1000"/>
              </a:spcBef>
              <a:spcAft>
                <a:spcPts val="0"/>
              </a:spcAft>
              <a:buSzPts val="2800"/>
              <a:buFont typeface="Arial"/>
              <a:buNone/>
              <a:defRPr sz="2200">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Assisted Practice">
  <p:cSld name="Assisted Practice">
    <p:spTree>
      <p:nvGrpSpPr>
        <p:cNvPr id="1" name="Shape 285"/>
        <p:cNvGrpSpPr/>
        <p:nvPr/>
      </p:nvGrpSpPr>
      <p:grpSpPr>
        <a:xfrm>
          <a:off x="0" y="0"/>
          <a:ext cx="0" cy="0"/>
          <a:chOff x="0" y="0"/>
          <a:chExt cx="0" cy="0"/>
        </a:xfrm>
      </p:grpSpPr>
      <p:pic>
        <p:nvPicPr>
          <p:cNvPr id="286" name="Google Shape;286;gad3ebe07f0_0_328"/>
          <p:cNvPicPr preferRelativeResize="0"/>
          <p:nvPr/>
        </p:nvPicPr>
        <p:blipFill rotWithShape="1">
          <a:blip r:embed="rId2">
            <a:alphaModFix/>
          </a:blip>
          <a:srcRect/>
          <a:stretch/>
        </p:blipFill>
        <p:spPr>
          <a:xfrm>
            <a:off x="0" y="0"/>
            <a:ext cx="16256002" cy="9144001"/>
          </a:xfrm>
          <a:prstGeom prst="rect">
            <a:avLst/>
          </a:prstGeom>
          <a:noFill/>
          <a:ln>
            <a:noFill/>
          </a:ln>
        </p:spPr>
      </p:pic>
      <p:pic>
        <p:nvPicPr>
          <p:cNvPr id="287" name="Google Shape;287;gad3ebe07f0_0_328" descr="A close up of a logo&#10;&#10;Description automatically generated"/>
          <p:cNvPicPr preferRelativeResize="0"/>
          <p:nvPr/>
        </p:nvPicPr>
        <p:blipFill rotWithShape="1">
          <a:blip r:embed="rId3">
            <a:alphaModFix/>
          </a:blip>
          <a:srcRect/>
          <a:stretch/>
        </p:blipFill>
        <p:spPr>
          <a:xfrm>
            <a:off x="0" y="0"/>
            <a:ext cx="16256002" cy="9144001"/>
          </a:xfrm>
          <a:prstGeom prst="rect">
            <a:avLst/>
          </a:prstGeom>
          <a:noFill/>
          <a:ln>
            <a:noFill/>
          </a:ln>
        </p:spPr>
      </p:pic>
      <p:pic>
        <p:nvPicPr>
          <p:cNvPr id="288" name="Google Shape;288;gad3ebe07f0_0_328" descr="A close up of a logo&#10;&#10;Description automatically generated"/>
          <p:cNvPicPr preferRelativeResize="0"/>
          <p:nvPr/>
        </p:nvPicPr>
        <p:blipFill rotWithShape="1">
          <a:blip r:embed="rId4">
            <a:alphaModFix/>
          </a:blip>
          <a:srcRect/>
          <a:stretch/>
        </p:blipFill>
        <p:spPr>
          <a:xfrm>
            <a:off x="0" y="0"/>
            <a:ext cx="16256002" cy="9144001"/>
          </a:xfrm>
          <a:prstGeom prst="rect">
            <a:avLst/>
          </a:prstGeom>
          <a:noFill/>
          <a:ln>
            <a:noFill/>
          </a:ln>
        </p:spPr>
      </p:pic>
      <p:sp>
        <p:nvSpPr>
          <p:cNvPr id="289" name="Google Shape;289;gad3ebe07f0_0_328"/>
          <p:cNvSpPr txBox="1">
            <a:spLocks noGrp="1"/>
          </p:cNvSpPr>
          <p:nvPr>
            <p:ph type="title"/>
          </p:nvPr>
        </p:nvSpPr>
        <p:spPr>
          <a:xfrm>
            <a:off x="812800" y="436395"/>
            <a:ext cx="10666200" cy="665100"/>
          </a:xfrm>
          <a:prstGeom prst="rect">
            <a:avLst/>
          </a:prstGeom>
          <a:noFill/>
          <a:ln>
            <a:noFill/>
          </a:ln>
        </p:spPr>
        <p:txBody>
          <a:bodyPr spcFirstLastPara="1" wrap="square" lIns="91425" tIns="45700" rIns="91425" bIns="45700" anchor="ctr" anchorCtr="0">
            <a:noAutofit/>
          </a:bodyPr>
          <a:lstStyle>
            <a:lvl1pPr lvl="0" algn="l" rtl="0">
              <a:lnSpc>
                <a:spcPct val="90000"/>
              </a:lnSpc>
              <a:spcBef>
                <a:spcPts val="0"/>
              </a:spcBef>
              <a:spcAft>
                <a:spcPts val="0"/>
              </a:spcAft>
              <a:buSzPts val="4400"/>
              <a:buFont typeface="Arial"/>
              <a:buNone/>
              <a:defRPr sz="2800" b="1">
                <a:solidFill>
                  <a:schemeClr val="lt1"/>
                </a:solidFill>
                <a:latin typeface="Open Sans"/>
                <a:ea typeface="Open Sans"/>
                <a:cs typeface="Open Sans"/>
                <a:sym typeface="Open Sans"/>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290" name="Google Shape;290;gad3ebe07f0_0_328"/>
          <p:cNvSpPr txBox="1">
            <a:spLocks noGrp="1"/>
          </p:cNvSpPr>
          <p:nvPr>
            <p:ph type="body" idx="1"/>
          </p:nvPr>
        </p:nvSpPr>
        <p:spPr>
          <a:xfrm>
            <a:off x="1902091" y="2359011"/>
            <a:ext cx="12451800" cy="5532000"/>
          </a:xfrm>
          <a:prstGeom prst="rect">
            <a:avLst/>
          </a:prstGeom>
          <a:noFill/>
          <a:ln>
            <a:noFill/>
          </a:ln>
        </p:spPr>
        <p:txBody>
          <a:bodyPr spcFirstLastPara="1" wrap="square" lIns="91425" tIns="0" rIns="91425" bIns="0" anchor="t" anchorCtr="0">
            <a:noAutofit/>
          </a:bodyPr>
          <a:lstStyle>
            <a:lvl1pPr marL="457200" lvl="0" indent="-228600" algn="l" rtl="0">
              <a:lnSpc>
                <a:spcPct val="115000"/>
              </a:lnSpc>
              <a:spcBef>
                <a:spcPts val="1000"/>
              </a:spcBef>
              <a:spcAft>
                <a:spcPts val="0"/>
              </a:spcAft>
              <a:buSzPts val="2800"/>
              <a:buFont typeface="Arial"/>
              <a:buNone/>
              <a:defRPr sz="2200">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_quiz content">
  <p:cSld name="2_quiz content">
    <p:spTree>
      <p:nvGrpSpPr>
        <p:cNvPr id="1" name="Shape 159"/>
        <p:cNvGrpSpPr/>
        <p:nvPr/>
      </p:nvGrpSpPr>
      <p:grpSpPr>
        <a:xfrm>
          <a:off x="0" y="0"/>
          <a:ext cx="0" cy="0"/>
          <a:chOff x="0" y="0"/>
          <a:chExt cx="0" cy="0"/>
        </a:xfrm>
      </p:grpSpPr>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Unassisted Practice">
  <p:cSld name="Unassisted Practice">
    <p:spTree>
      <p:nvGrpSpPr>
        <p:cNvPr id="1" name="Shape 291"/>
        <p:cNvGrpSpPr/>
        <p:nvPr/>
      </p:nvGrpSpPr>
      <p:grpSpPr>
        <a:xfrm>
          <a:off x="0" y="0"/>
          <a:ext cx="0" cy="0"/>
          <a:chOff x="0" y="0"/>
          <a:chExt cx="0" cy="0"/>
        </a:xfrm>
      </p:grpSpPr>
      <p:pic>
        <p:nvPicPr>
          <p:cNvPr id="292" name="Google Shape;292;gad3ebe07f0_0_334"/>
          <p:cNvPicPr preferRelativeResize="0"/>
          <p:nvPr/>
        </p:nvPicPr>
        <p:blipFill rotWithShape="1">
          <a:blip r:embed="rId2">
            <a:alphaModFix/>
          </a:blip>
          <a:srcRect/>
          <a:stretch/>
        </p:blipFill>
        <p:spPr>
          <a:xfrm>
            <a:off x="0" y="0"/>
            <a:ext cx="16256002" cy="9144001"/>
          </a:xfrm>
          <a:prstGeom prst="rect">
            <a:avLst/>
          </a:prstGeom>
          <a:noFill/>
          <a:ln>
            <a:noFill/>
          </a:ln>
        </p:spPr>
      </p:pic>
      <p:pic>
        <p:nvPicPr>
          <p:cNvPr id="293" name="Google Shape;293;gad3ebe07f0_0_334" descr="A close up of a logo&#10;&#10;Description automatically generated"/>
          <p:cNvPicPr preferRelativeResize="0"/>
          <p:nvPr/>
        </p:nvPicPr>
        <p:blipFill rotWithShape="1">
          <a:blip r:embed="rId3">
            <a:alphaModFix/>
          </a:blip>
          <a:srcRect/>
          <a:stretch/>
        </p:blipFill>
        <p:spPr>
          <a:xfrm>
            <a:off x="0" y="0"/>
            <a:ext cx="16256002" cy="9144001"/>
          </a:xfrm>
          <a:prstGeom prst="rect">
            <a:avLst/>
          </a:prstGeom>
          <a:noFill/>
          <a:ln>
            <a:noFill/>
          </a:ln>
        </p:spPr>
      </p:pic>
      <p:pic>
        <p:nvPicPr>
          <p:cNvPr id="294" name="Google Shape;294;gad3ebe07f0_0_334" descr="A close up of a logo&#10;&#10;Description automatically generated"/>
          <p:cNvPicPr preferRelativeResize="0"/>
          <p:nvPr/>
        </p:nvPicPr>
        <p:blipFill rotWithShape="1">
          <a:blip r:embed="rId4">
            <a:alphaModFix/>
          </a:blip>
          <a:srcRect/>
          <a:stretch/>
        </p:blipFill>
        <p:spPr>
          <a:xfrm>
            <a:off x="0" y="0"/>
            <a:ext cx="16256002" cy="9144001"/>
          </a:xfrm>
          <a:prstGeom prst="rect">
            <a:avLst/>
          </a:prstGeom>
          <a:noFill/>
          <a:ln>
            <a:noFill/>
          </a:ln>
        </p:spPr>
      </p:pic>
      <p:sp>
        <p:nvSpPr>
          <p:cNvPr id="295" name="Google Shape;295;gad3ebe07f0_0_334"/>
          <p:cNvSpPr txBox="1">
            <a:spLocks noGrp="1"/>
          </p:cNvSpPr>
          <p:nvPr>
            <p:ph type="title"/>
          </p:nvPr>
        </p:nvSpPr>
        <p:spPr>
          <a:xfrm>
            <a:off x="812800" y="436395"/>
            <a:ext cx="10666200" cy="665100"/>
          </a:xfrm>
          <a:prstGeom prst="rect">
            <a:avLst/>
          </a:prstGeom>
          <a:noFill/>
          <a:ln>
            <a:noFill/>
          </a:ln>
        </p:spPr>
        <p:txBody>
          <a:bodyPr spcFirstLastPara="1" wrap="square" lIns="91425" tIns="45700" rIns="91425" bIns="45700" anchor="ctr" anchorCtr="0">
            <a:noAutofit/>
          </a:bodyPr>
          <a:lstStyle>
            <a:lvl1pPr lvl="0" algn="l" rtl="0">
              <a:lnSpc>
                <a:spcPct val="90000"/>
              </a:lnSpc>
              <a:spcBef>
                <a:spcPts val="0"/>
              </a:spcBef>
              <a:spcAft>
                <a:spcPts val="0"/>
              </a:spcAft>
              <a:buSzPts val="4400"/>
              <a:buFont typeface="Arial"/>
              <a:buNone/>
              <a:defRPr sz="2800" b="1">
                <a:solidFill>
                  <a:schemeClr val="lt1"/>
                </a:solidFill>
                <a:latin typeface="Open Sans"/>
                <a:ea typeface="Open Sans"/>
                <a:cs typeface="Open Sans"/>
                <a:sym typeface="Open Sans"/>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296" name="Google Shape;296;gad3ebe07f0_0_334"/>
          <p:cNvSpPr txBox="1">
            <a:spLocks noGrp="1"/>
          </p:cNvSpPr>
          <p:nvPr>
            <p:ph type="body" idx="1"/>
          </p:nvPr>
        </p:nvSpPr>
        <p:spPr>
          <a:xfrm>
            <a:off x="1902091" y="2359011"/>
            <a:ext cx="12451800" cy="5532000"/>
          </a:xfrm>
          <a:prstGeom prst="rect">
            <a:avLst/>
          </a:prstGeom>
          <a:noFill/>
          <a:ln>
            <a:noFill/>
          </a:ln>
        </p:spPr>
        <p:txBody>
          <a:bodyPr spcFirstLastPara="1" wrap="square" lIns="91425" tIns="0" rIns="91425" bIns="0" anchor="t" anchorCtr="0">
            <a:noAutofit/>
          </a:bodyPr>
          <a:lstStyle>
            <a:lvl1pPr marL="457200" lvl="0" indent="-228600" algn="l" rtl="0">
              <a:lnSpc>
                <a:spcPct val="115000"/>
              </a:lnSpc>
              <a:spcBef>
                <a:spcPts val="1000"/>
              </a:spcBef>
              <a:spcAft>
                <a:spcPts val="0"/>
              </a:spcAft>
              <a:buSzPts val="2800"/>
              <a:buFont typeface="Arial"/>
              <a:buNone/>
              <a:defRPr sz="2200">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Lesson-end Project">
  <p:cSld name="Lesson-end Project">
    <p:spTree>
      <p:nvGrpSpPr>
        <p:cNvPr id="1" name="Shape 297"/>
        <p:cNvGrpSpPr/>
        <p:nvPr/>
      </p:nvGrpSpPr>
      <p:grpSpPr>
        <a:xfrm>
          <a:off x="0" y="0"/>
          <a:ext cx="0" cy="0"/>
          <a:chOff x="0" y="0"/>
          <a:chExt cx="0" cy="0"/>
        </a:xfrm>
      </p:grpSpPr>
      <p:pic>
        <p:nvPicPr>
          <p:cNvPr id="298" name="Google Shape;298;gad3ebe07f0_0_340"/>
          <p:cNvPicPr preferRelativeResize="0"/>
          <p:nvPr/>
        </p:nvPicPr>
        <p:blipFill rotWithShape="1">
          <a:blip r:embed="rId2">
            <a:alphaModFix/>
          </a:blip>
          <a:srcRect/>
          <a:stretch/>
        </p:blipFill>
        <p:spPr>
          <a:xfrm>
            <a:off x="0" y="0"/>
            <a:ext cx="16256002" cy="9143998"/>
          </a:xfrm>
          <a:prstGeom prst="rect">
            <a:avLst/>
          </a:prstGeom>
          <a:noFill/>
          <a:ln>
            <a:noFill/>
          </a:ln>
        </p:spPr>
      </p:pic>
      <p:pic>
        <p:nvPicPr>
          <p:cNvPr id="299" name="Google Shape;299;gad3ebe07f0_0_340" descr="A close up of a logo&#10;&#10;Description automatically generated"/>
          <p:cNvPicPr preferRelativeResize="0"/>
          <p:nvPr/>
        </p:nvPicPr>
        <p:blipFill rotWithShape="1">
          <a:blip r:embed="rId3">
            <a:alphaModFix/>
          </a:blip>
          <a:srcRect/>
          <a:stretch/>
        </p:blipFill>
        <p:spPr>
          <a:xfrm>
            <a:off x="0" y="0"/>
            <a:ext cx="16256002" cy="9144001"/>
          </a:xfrm>
          <a:prstGeom prst="rect">
            <a:avLst/>
          </a:prstGeom>
          <a:noFill/>
          <a:ln>
            <a:noFill/>
          </a:ln>
        </p:spPr>
      </p:pic>
      <p:sp>
        <p:nvSpPr>
          <p:cNvPr id="300" name="Google Shape;300;gad3ebe07f0_0_340"/>
          <p:cNvSpPr/>
          <p:nvPr/>
        </p:nvSpPr>
        <p:spPr>
          <a:xfrm>
            <a:off x="4254500" y="1303972"/>
            <a:ext cx="10896600" cy="6875400"/>
          </a:xfrm>
          <a:prstGeom prst="roundRect">
            <a:avLst>
              <a:gd name="adj" fmla="val 3063"/>
            </a:avLst>
          </a:prstGeom>
          <a:solidFill>
            <a:srgbClr val="000000">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01" name="Google Shape;301;gad3ebe07f0_0_340"/>
          <p:cNvSpPr txBox="1">
            <a:spLocks noGrp="1"/>
          </p:cNvSpPr>
          <p:nvPr>
            <p:ph type="title"/>
          </p:nvPr>
        </p:nvSpPr>
        <p:spPr>
          <a:xfrm>
            <a:off x="0" y="539514"/>
            <a:ext cx="16256100" cy="665100"/>
          </a:xfrm>
          <a:prstGeom prst="rect">
            <a:avLst/>
          </a:prstGeom>
          <a:noFill/>
          <a:ln>
            <a:noFill/>
          </a:ln>
        </p:spPr>
        <p:txBody>
          <a:bodyPr spcFirstLastPara="1" wrap="square" lIns="91425" tIns="45700" rIns="91425" bIns="45700" anchor="ctr" anchorCtr="0">
            <a:noAutofit/>
          </a:bodyPr>
          <a:lstStyle>
            <a:lvl1pPr marR="0" lvl="0" algn="ctr" rtl="0">
              <a:lnSpc>
                <a:spcPct val="90000"/>
              </a:lnSpc>
              <a:spcBef>
                <a:spcPts val="0"/>
              </a:spcBef>
              <a:spcAft>
                <a:spcPts val="0"/>
              </a:spcAft>
              <a:buClr>
                <a:srgbClr val="3F3F3F"/>
              </a:buClr>
              <a:buSzPts val="3200"/>
              <a:buFont typeface="Arial"/>
              <a:buNone/>
              <a:defRPr sz="2800" b="1" i="0" u="none" strike="noStrike" cap="none">
                <a:solidFill>
                  <a:schemeClr val="lt1"/>
                </a:solidFill>
                <a:latin typeface="Open Sans"/>
                <a:ea typeface="Open Sans"/>
                <a:cs typeface="Open Sans"/>
                <a:sym typeface="Open Sa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302" name="Google Shape;302;gad3ebe07f0_0_340"/>
          <p:cNvSpPr txBox="1">
            <a:spLocks noGrp="1"/>
          </p:cNvSpPr>
          <p:nvPr>
            <p:ph type="body" idx="1"/>
          </p:nvPr>
        </p:nvSpPr>
        <p:spPr>
          <a:xfrm>
            <a:off x="4699001" y="1770191"/>
            <a:ext cx="9956700" cy="5527500"/>
          </a:xfrm>
          <a:prstGeom prst="rect">
            <a:avLst/>
          </a:prstGeom>
          <a:noFill/>
          <a:ln>
            <a:noFill/>
          </a:ln>
        </p:spPr>
        <p:txBody>
          <a:bodyPr spcFirstLastPara="1" wrap="square" lIns="91425" tIns="0" rIns="91425" bIns="0" anchor="t" anchorCtr="0">
            <a:noAutofit/>
          </a:bodyPr>
          <a:lstStyle>
            <a:lvl1pPr marL="457200" lvl="0" indent="-228600" algn="l" rtl="0">
              <a:lnSpc>
                <a:spcPct val="115000"/>
              </a:lnSpc>
              <a:spcBef>
                <a:spcPts val="1000"/>
              </a:spcBef>
              <a:spcAft>
                <a:spcPts val="0"/>
              </a:spcAft>
              <a:buSzPts val="2800"/>
              <a:buFont typeface="Arial"/>
              <a:buNone/>
              <a:defRPr sz="2200">
                <a:solidFill>
                  <a:schemeClr val="lt1"/>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Phase-End Project">
  <p:cSld name="Phase-End Project">
    <p:spTree>
      <p:nvGrpSpPr>
        <p:cNvPr id="1" name="Shape 303"/>
        <p:cNvGrpSpPr/>
        <p:nvPr/>
      </p:nvGrpSpPr>
      <p:grpSpPr>
        <a:xfrm>
          <a:off x="0" y="0"/>
          <a:ext cx="0" cy="0"/>
          <a:chOff x="0" y="0"/>
          <a:chExt cx="0" cy="0"/>
        </a:xfrm>
      </p:grpSpPr>
      <p:pic>
        <p:nvPicPr>
          <p:cNvPr id="304" name="Google Shape;304;gad3ebe07f0_0_346"/>
          <p:cNvPicPr preferRelativeResize="0"/>
          <p:nvPr/>
        </p:nvPicPr>
        <p:blipFill rotWithShape="1">
          <a:blip r:embed="rId2">
            <a:alphaModFix/>
          </a:blip>
          <a:srcRect/>
          <a:stretch/>
        </p:blipFill>
        <p:spPr>
          <a:xfrm>
            <a:off x="0" y="0"/>
            <a:ext cx="16256002" cy="9144001"/>
          </a:xfrm>
          <a:prstGeom prst="rect">
            <a:avLst/>
          </a:prstGeom>
          <a:noFill/>
          <a:ln>
            <a:noFill/>
          </a:ln>
        </p:spPr>
      </p:pic>
      <p:pic>
        <p:nvPicPr>
          <p:cNvPr id="305" name="Google Shape;305;gad3ebe07f0_0_346" descr="A close up of a logo&#10;&#10;Description automatically generated"/>
          <p:cNvPicPr preferRelativeResize="0"/>
          <p:nvPr/>
        </p:nvPicPr>
        <p:blipFill rotWithShape="1">
          <a:blip r:embed="rId3">
            <a:alphaModFix/>
          </a:blip>
          <a:srcRect/>
          <a:stretch/>
        </p:blipFill>
        <p:spPr>
          <a:xfrm>
            <a:off x="0" y="0"/>
            <a:ext cx="16256002" cy="9144001"/>
          </a:xfrm>
          <a:prstGeom prst="rect">
            <a:avLst/>
          </a:prstGeom>
          <a:noFill/>
          <a:ln>
            <a:noFill/>
          </a:ln>
        </p:spPr>
      </p:pic>
      <p:sp>
        <p:nvSpPr>
          <p:cNvPr id="306" name="Google Shape;306;gad3ebe07f0_0_346"/>
          <p:cNvSpPr/>
          <p:nvPr/>
        </p:nvSpPr>
        <p:spPr>
          <a:xfrm>
            <a:off x="4254500" y="1303972"/>
            <a:ext cx="10896600" cy="6875400"/>
          </a:xfrm>
          <a:prstGeom prst="roundRect">
            <a:avLst>
              <a:gd name="adj" fmla="val 3063"/>
            </a:avLst>
          </a:prstGeom>
          <a:solidFill>
            <a:srgbClr val="000000">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07" name="Google Shape;307;gad3ebe07f0_0_346"/>
          <p:cNvSpPr txBox="1">
            <a:spLocks noGrp="1"/>
          </p:cNvSpPr>
          <p:nvPr>
            <p:ph type="title"/>
          </p:nvPr>
        </p:nvSpPr>
        <p:spPr>
          <a:xfrm>
            <a:off x="0" y="539514"/>
            <a:ext cx="16256100" cy="665100"/>
          </a:xfrm>
          <a:prstGeom prst="rect">
            <a:avLst/>
          </a:prstGeom>
          <a:noFill/>
          <a:ln>
            <a:noFill/>
          </a:ln>
        </p:spPr>
        <p:txBody>
          <a:bodyPr spcFirstLastPara="1" wrap="square" lIns="91425" tIns="45700" rIns="91425" bIns="45700" anchor="ctr" anchorCtr="0">
            <a:noAutofit/>
          </a:bodyPr>
          <a:lstStyle>
            <a:lvl1pPr marR="0" lvl="0" algn="ctr" rtl="0">
              <a:lnSpc>
                <a:spcPct val="90000"/>
              </a:lnSpc>
              <a:spcBef>
                <a:spcPts val="0"/>
              </a:spcBef>
              <a:spcAft>
                <a:spcPts val="0"/>
              </a:spcAft>
              <a:buClr>
                <a:srgbClr val="3F3F3F"/>
              </a:buClr>
              <a:buSzPts val="3200"/>
              <a:buFont typeface="Arial"/>
              <a:buNone/>
              <a:defRPr sz="2800" b="1" i="0" u="none" strike="noStrike" cap="none">
                <a:solidFill>
                  <a:schemeClr val="lt1"/>
                </a:solidFill>
                <a:latin typeface="Open Sans"/>
                <a:ea typeface="Open Sans"/>
                <a:cs typeface="Open Sans"/>
                <a:sym typeface="Open Sa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308" name="Google Shape;308;gad3ebe07f0_0_346"/>
          <p:cNvSpPr txBox="1">
            <a:spLocks noGrp="1"/>
          </p:cNvSpPr>
          <p:nvPr>
            <p:ph type="body" idx="1"/>
          </p:nvPr>
        </p:nvSpPr>
        <p:spPr>
          <a:xfrm>
            <a:off x="4699001" y="1770191"/>
            <a:ext cx="9956700" cy="5527500"/>
          </a:xfrm>
          <a:prstGeom prst="rect">
            <a:avLst/>
          </a:prstGeom>
          <a:noFill/>
          <a:ln>
            <a:noFill/>
          </a:ln>
        </p:spPr>
        <p:txBody>
          <a:bodyPr spcFirstLastPara="1" wrap="square" lIns="91425" tIns="0" rIns="91425" bIns="0" anchor="t" anchorCtr="0">
            <a:noAutofit/>
          </a:bodyPr>
          <a:lstStyle>
            <a:lvl1pPr marL="457200" lvl="0" indent="-228600" algn="l" rtl="0">
              <a:lnSpc>
                <a:spcPct val="115000"/>
              </a:lnSpc>
              <a:spcBef>
                <a:spcPts val="1000"/>
              </a:spcBef>
              <a:spcAft>
                <a:spcPts val="0"/>
              </a:spcAft>
              <a:buSzPts val="2800"/>
              <a:buFont typeface="Arial"/>
              <a:buNone/>
              <a:defRPr sz="2200">
                <a:solidFill>
                  <a:schemeClr val="lt1"/>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Section-End Project">
  <p:cSld name="Section-End Project">
    <p:spTree>
      <p:nvGrpSpPr>
        <p:cNvPr id="1" name="Shape 309"/>
        <p:cNvGrpSpPr/>
        <p:nvPr/>
      </p:nvGrpSpPr>
      <p:grpSpPr>
        <a:xfrm>
          <a:off x="0" y="0"/>
          <a:ext cx="0" cy="0"/>
          <a:chOff x="0" y="0"/>
          <a:chExt cx="0" cy="0"/>
        </a:xfrm>
      </p:grpSpPr>
      <p:pic>
        <p:nvPicPr>
          <p:cNvPr id="310" name="Google Shape;310;gad3ebe07f0_0_352"/>
          <p:cNvPicPr preferRelativeResize="0"/>
          <p:nvPr/>
        </p:nvPicPr>
        <p:blipFill rotWithShape="1">
          <a:blip r:embed="rId2">
            <a:alphaModFix/>
          </a:blip>
          <a:srcRect/>
          <a:stretch/>
        </p:blipFill>
        <p:spPr>
          <a:xfrm>
            <a:off x="0" y="0"/>
            <a:ext cx="16256002" cy="9144001"/>
          </a:xfrm>
          <a:prstGeom prst="rect">
            <a:avLst/>
          </a:prstGeom>
          <a:noFill/>
          <a:ln>
            <a:noFill/>
          </a:ln>
        </p:spPr>
      </p:pic>
      <p:pic>
        <p:nvPicPr>
          <p:cNvPr id="311" name="Google Shape;311;gad3ebe07f0_0_352" descr="A close up of a logo&#10;&#10;Description automatically generated"/>
          <p:cNvPicPr preferRelativeResize="0"/>
          <p:nvPr/>
        </p:nvPicPr>
        <p:blipFill rotWithShape="1">
          <a:blip r:embed="rId3">
            <a:alphaModFix/>
          </a:blip>
          <a:srcRect/>
          <a:stretch/>
        </p:blipFill>
        <p:spPr>
          <a:xfrm>
            <a:off x="0" y="0"/>
            <a:ext cx="16256002" cy="9144001"/>
          </a:xfrm>
          <a:prstGeom prst="rect">
            <a:avLst/>
          </a:prstGeom>
          <a:noFill/>
          <a:ln>
            <a:noFill/>
          </a:ln>
        </p:spPr>
      </p:pic>
      <p:sp>
        <p:nvSpPr>
          <p:cNvPr id="312" name="Google Shape;312;gad3ebe07f0_0_352"/>
          <p:cNvSpPr/>
          <p:nvPr/>
        </p:nvSpPr>
        <p:spPr>
          <a:xfrm>
            <a:off x="4254500" y="1303972"/>
            <a:ext cx="10896600" cy="6875400"/>
          </a:xfrm>
          <a:prstGeom prst="roundRect">
            <a:avLst>
              <a:gd name="adj" fmla="val 3063"/>
            </a:avLst>
          </a:prstGeom>
          <a:solidFill>
            <a:srgbClr val="000000">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13" name="Google Shape;313;gad3ebe07f0_0_352"/>
          <p:cNvSpPr txBox="1">
            <a:spLocks noGrp="1"/>
          </p:cNvSpPr>
          <p:nvPr>
            <p:ph type="title"/>
          </p:nvPr>
        </p:nvSpPr>
        <p:spPr>
          <a:xfrm>
            <a:off x="0" y="539514"/>
            <a:ext cx="16256100" cy="665100"/>
          </a:xfrm>
          <a:prstGeom prst="rect">
            <a:avLst/>
          </a:prstGeom>
          <a:noFill/>
          <a:ln>
            <a:noFill/>
          </a:ln>
        </p:spPr>
        <p:txBody>
          <a:bodyPr spcFirstLastPara="1" wrap="square" lIns="91425" tIns="45700" rIns="91425" bIns="45700" anchor="ctr" anchorCtr="0">
            <a:noAutofit/>
          </a:bodyPr>
          <a:lstStyle>
            <a:lvl1pPr marR="0" lvl="0" algn="ctr" rtl="0">
              <a:lnSpc>
                <a:spcPct val="90000"/>
              </a:lnSpc>
              <a:spcBef>
                <a:spcPts val="0"/>
              </a:spcBef>
              <a:spcAft>
                <a:spcPts val="0"/>
              </a:spcAft>
              <a:buClr>
                <a:srgbClr val="3F3F3F"/>
              </a:buClr>
              <a:buSzPts val="3200"/>
              <a:buFont typeface="Arial"/>
              <a:buNone/>
              <a:defRPr sz="2800" b="1" i="0" u="none" strike="noStrike" cap="none">
                <a:solidFill>
                  <a:schemeClr val="lt1"/>
                </a:solidFill>
                <a:latin typeface="Open Sans"/>
                <a:ea typeface="Open Sans"/>
                <a:cs typeface="Open Sans"/>
                <a:sym typeface="Open Sa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314" name="Google Shape;314;gad3ebe07f0_0_352"/>
          <p:cNvSpPr txBox="1">
            <a:spLocks noGrp="1"/>
          </p:cNvSpPr>
          <p:nvPr>
            <p:ph type="body" idx="1"/>
          </p:nvPr>
        </p:nvSpPr>
        <p:spPr>
          <a:xfrm>
            <a:off x="4699001" y="1770191"/>
            <a:ext cx="9956700" cy="5527500"/>
          </a:xfrm>
          <a:prstGeom prst="rect">
            <a:avLst/>
          </a:prstGeom>
          <a:noFill/>
          <a:ln>
            <a:noFill/>
          </a:ln>
        </p:spPr>
        <p:txBody>
          <a:bodyPr spcFirstLastPara="1" wrap="square" lIns="91425" tIns="0" rIns="91425" bIns="0" anchor="t" anchorCtr="0">
            <a:noAutofit/>
          </a:bodyPr>
          <a:lstStyle>
            <a:lvl1pPr marL="457200" lvl="0" indent="-228600" algn="l" rtl="0">
              <a:lnSpc>
                <a:spcPct val="115000"/>
              </a:lnSpc>
              <a:spcBef>
                <a:spcPts val="1000"/>
              </a:spcBef>
              <a:spcAft>
                <a:spcPts val="0"/>
              </a:spcAft>
              <a:buSzPts val="2800"/>
              <a:buFont typeface="Arial"/>
              <a:buNone/>
              <a:defRPr sz="2200">
                <a:solidFill>
                  <a:schemeClr val="lt1"/>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casestudy">
  <p:cSld name="casestudy">
    <p:spTree>
      <p:nvGrpSpPr>
        <p:cNvPr id="1" name="Shape 315"/>
        <p:cNvGrpSpPr/>
        <p:nvPr/>
      </p:nvGrpSpPr>
      <p:grpSpPr>
        <a:xfrm>
          <a:off x="0" y="0"/>
          <a:ext cx="0" cy="0"/>
          <a:chOff x="0" y="0"/>
          <a:chExt cx="0" cy="0"/>
        </a:xfrm>
      </p:grpSpPr>
      <p:pic>
        <p:nvPicPr>
          <p:cNvPr id="316" name="Google Shape;316;gad3ebe07f0_0_358"/>
          <p:cNvPicPr preferRelativeResize="0"/>
          <p:nvPr/>
        </p:nvPicPr>
        <p:blipFill rotWithShape="1">
          <a:blip r:embed="rId2">
            <a:alphaModFix/>
          </a:blip>
          <a:srcRect/>
          <a:stretch/>
        </p:blipFill>
        <p:spPr>
          <a:xfrm>
            <a:off x="0" y="0"/>
            <a:ext cx="16256002" cy="9144001"/>
          </a:xfrm>
          <a:prstGeom prst="rect">
            <a:avLst/>
          </a:prstGeom>
          <a:noFill/>
          <a:ln>
            <a:noFill/>
          </a:ln>
        </p:spPr>
      </p:pic>
      <p:pic>
        <p:nvPicPr>
          <p:cNvPr id="317" name="Google Shape;317;gad3ebe07f0_0_358" descr="A close up of a logo&#10;&#10;Description automatically generated"/>
          <p:cNvPicPr preferRelativeResize="0"/>
          <p:nvPr/>
        </p:nvPicPr>
        <p:blipFill rotWithShape="1">
          <a:blip r:embed="rId3">
            <a:alphaModFix/>
          </a:blip>
          <a:srcRect/>
          <a:stretch/>
        </p:blipFill>
        <p:spPr>
          <a:xfrm>
            <a:off x="0" y="0"/>
            <a:ext cx="16256002" cy="9144001"/>
          </a:xfrm>
          <a:prstGeom prst="rect">
            <a:avLst/>
          </a:prstGeom>
          <a:noFill/>
          <a:ln>
            <a:noFill/>
          </a:ln>
        </p:spPr>
      </p:pic>
      <p:pic>
        <p:nvPicPr>
          <p:cNvPr id="318" name="Google Shape;318;gad3ebe07f0_0_358" descr="A close up of a logo&#10;&#10;Description automatically generated"/>
          <p:cNvPicPr preferRelativeResize="0"/>
          <p:nvPr/>
        </p:nvPicPr>
        <p:blipFill rotWithShape="1">
          <a:blip r:embed="rId4">
            <a:alphaModFix/>
          </a:blip>
          <a:srcRect/>
          <a:stretch/>
        </p:blipFill>
        <p:spPr>
          <a:xfrm>
            <a:off x="0" y="0"/>
            <a:ext cx="16256002" cy="9144001"/>
          </a:xfrm>
          <a:prstGeom prst="rect">
            <a:avLst/>
          </a:prstGeom>
          <a:noFill/>
          <a:ln>
            <a:noFill/>
          </a:ln>
        </p:spPr>
      </p:pic>
      <p:sp>
        <p:nvSpPr>
          <p:cNvPr id="319" name="Google Shape;319;gad3ebe07f0_0_358"/>
          <p:cNvSpPr txBox="1">
            <a:spLocks noGrp="1"/>
          </p:cNvSpPr>
          <p:nvPr>
            <p:ph type="body" idx="1"/>
          </p:nvPr>
        </p:nvSpPr>
        <p:spPr>
          <a:xfrm>
            <a:off x="7268309" y="4349261"/>
            <a:ext cx="4348200" cy="914400"/>
          </a:xfrm>
          <a:prstGeom prst="rect">
            <a:avLst/>
          </a:prstGeom>
          <a:noFill/>
          <a:ln>
            <a:noFill/>
          </a:ln>
        </p:spPr>
        <p:txBody>
          <a:bodyPr spcFirstLastPara="1" wrap="square" lIns="91425" tIns="91425" rIns="91425" bIns="91425" anchor="t" anchorCtr="0">
            <a:noAutofit/>
          </a:bodyPr>
          <a:lstStyle>
            <a:lvl1pPr marL="457200" lvl="0" indent="-228600" algn="ctr" rtl="0">
              <a:lnSpc>
                <a:spcPct val="90000"/>
              </a:lnSpc>
              <a:spcBef>
                <a:spcPts val="1000"/>
              </a:spcBef>
              <a:spcAft>
                <a:spcPts val="0"/>
              </a:spcAft>
              <a:buSzPts val="2800"/>
              <a:buFont typeface="Arial"/>
              <a:buNone/>
              <a:defRPr b="1">
                <a:solidFill>
                  <a:schemeClr val="lt1"/>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pic>
        <p:nvPicPr>
          <p:cNvPr id="320" name="Google Shape;320;gad3ebe07f0_0_358" descr="A picture containing table, toy&#10;&#10;Description automatically generated"/>
          <p:cNvPicPr preferRelativeResize="0"/>
          <p:nvPr/>
        </p:nvPicPr>
        <p:blipFill rotWithShape="1">
          <a:blip r:embed="rId5">
            <a:alphaModFix/>
          </a:blip>
          <a:srcRect/>
          <a:stretch/>
        </p:blipFill>
        <p:spPr>
          <a:xfrm>
            <a:off x="1005731" y="2051538"/>
            <a:ext cx="5256844" cy="4794740"/>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Course-end Project">
  <p:cSld name="Course-end Project">
    <p:spTree>
      <p:nvGrpSpPr>
        <p:cNvPr id="1" name="Shape 321"/>
        <p:cNvGrpSpPr/>
        <p:nvPr/>
      </p:nvGrpSpPr>
      <p:grpSpPr>
        <a:xfrm>
          <a:off x="0" y="0"/>
          <a:ext cx="0" cy="0"/>
          <a:chOff x="0" y="0"/>
          <a:chExt cx="0" cy="0"/>
        </a:xfrm>
      </p:grpSpPr>
      <p:pic>
        <p:nvPicPr>
          <p:cNvPr id="322" name="Google Shape;322;gad3ebe07f0_0_364"/>
          <p:cNvPicPr preferRelativeResize="0"/>
          <p:nvPr/>
        </p:nvPicPr>
        <p:blipFill rotWithShape="1">
          <a:blip r:embed="rId2">
            <a:alphaModFix/>
          </a:blip>
          <a:srcRect/>
          <a:stretch/>
        </p:blipFill>
        <p:spPr>
          <a:xfrm>
            <a:off x="0" y="0"/>
            <a:ext cx="16255997" cy="9143998"/>
          </a:xfrm>
          <a:prstGeom prst="rect">
            <a:avLst/>
          </a:prstGeom>
          <a:noFill/>
          <a:ln>
            <a:noFill/>
          </a:ln>
        </p:spPr>
      </p:pic>
      <p:pic>
        <p:nvPicPr>
          <p:cNvPr id="323" name="Google Shape;323;gad3ebe07f0_0_364" descr="A close up of a logo&#10;&#10;Description automatically generated"/>
          <p:cNvPicPr preferRelativeResize="0"/>
          <p:nvPr/>
        </p:nvPicPr>
        <p:blipFill rotWithShape="1">
          <a:blip r:embed="rId3">
            <a:alphaModFix/>
          </a:blip>
          <a:srcRect/>
          <a:stretch/>
        </p:blipFill>
        <p:spPr>
          <a:xfrm>
            <a:off x="0" y="0"/>
            <a:ext cx="16256002" cy="9144001"/>
          </a:xfrm>
          <a:prstGeom prst="rect">
            <a:avLst/>
          </a:prstGeom>
          <a:noFill/>
          <a:ln>
            <a:noFill/>
          </a:ln>
        </p:spPr>
      </p:pic>
      <p:sp>
        <p:nvSpPr>
          <p:cNvPr id="324" name="Google Shape;324;gad3ebe07f0_0_364"/>
          <p:cNvSpPr/>
          <p:nvPr/>
        </p:nvSpPr>
        <p:spPr>
          <a:xfrm>
            <a:off x="4254500" y="1303972"/>
            <a:ext cx="10896600" cy="6875400"/>
          </a:xfrm>
          <a:prstGeom prst="roundRect">
            <a:avLst>
              <a:gd name="adj" fmla="val 3063"/>
            </a:avLst>
          </a:prstGeom>
          <a:solidFill>
            <a:srgbClr val="000000">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25" name="Google Shape;325;gad3ebe07f0_0_364"/>
          <p:cNvSpPr txBox="1">
            <a:spLocks noGrp="1"/>
          </p:cNvSpPr>
          <p:nvPr>
            <p:ph type="title"/>
          </p:nvPr>
        </p:nvSpPr>
        <p:spPr>
          <a:xfrm>
            <a:off x="0" y="539514"/>
            <a:ext cx="16256100" cy="665100"/>
          </a:xfrm>
          <a:prstGeom prst="rect">
            <a:avLst/>
          </a:prstGeom>
          <a:noFill/>
          <a:ln>
            <a:noFill/>
          </a:ln>
        </p:spPr>
        <p:txBody>
          <a:bodyPr spcFirstLastPara="1" wrap="square" lIns="91425" tIns="45700" rIns="91425" bIns="45700" anchor="ctr" anchorCtr="0">
            <a:noAutofit/>
          </a:bodyPr>
          <a:lstStyle>
            <a:lvl1pPr marR="0" lvl="0" algn="ctr" rtl="0">
              <a:lnSpc>
                <a:spcPct val="90000"/>
              </a:lnSpc>
              <a:spcBef>
                <a:spcPts val="0"/>
              </a:spcBef>
              <a:spcAft>
                <a:spcPts val="0"/>
              </a:spcAft>
              <a:buClr>
                <a:srgbClr val="3F3F3F"/>
              </a:buClr>
              <a:buSzPts val="3200"/>
              <a:buFont typeface="Arial"/>
              <a:buNone/>
              <a:defRPr sz="2800" b="1" i="0" u="none" strike="noStrike" cap="none">
                <a:solidFill>
                  <a:schemeClr val="lt1"/>
                </a:solidFill>
                <a:latin typeface="Open Sans"/>
                <a:ea typeface="Open Sans"/>
                <a:cs typeface="Open Sans"/>
                <a:sym typeface="Open Sa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326" name="Google Shape;326;gad3ebe07f0_0_364"/>
          <p:cNvSpPr txBox="1">
            <a:spLocks noGrp="1"/>
          </p:cNvSpPr>
          <p:nvPr>
            <p:ph type="body" idx="1"/>
          </p:nvPr>
        </p:nvSpPr>
        <p:spPr>
          <a:xfrm>
            <a:off x="4699001" y="1770191"/>
            <a:ext cx="9956700" cy="5527500"/>
          </a:xfrm>
          <a:prstGeom prst="rect">
            <a:avLst/>
          </a:prstGeom>
          <a:noFill/>
          <a:ln>
            <a:noFill/>
          </a:ln>
        </p:spPr>
        <p:txBody>
          <a:bodyPr spcFirstLastPara="1" wrap="square" lIns="91425" tIns="0" rIns="91425" bIns="0" anchor="t" anchorCtr="0">
            <a:noAutofit/>
          </a:bodyPr>
          <a:lstStyle>
            <a:lvl1pPr marL="457200" lvl="0" indent="-228600" algn="l" rtl="0">
              <a:lnSpc>
                <a:spcPct val="115000"/>
              </a:lnSpc>
              <a:spcBef>
                <a:spcPts val="1000"/>
              </a:spcBef>
              <a:spcAft>
                <a:spcPts val="0"/>
              </a:spcAft>
              <a:buSzPts val="2800"/>
              <a:buFont typeface="Arial"/>
              <a:buNone/>
              <a:defRPr sz="2200">
                <a:solidFill>
                  <a:schemeClr val="lt1"/>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Scenario Problem">
  <p:cSld name="Scenario Problem">
    <p:spTree>
      <p:nvGrpSpPr>
        <p:cNvPr id="1" name="Shape 327"/>
        <p:cNvGrpSpPr/>
        <p:nvPr/>
      </p:nvGrpSpPr>
      <p:grpSpPr>
        <a:xfrm>
          <a:off x="0" y="0"/>
          <a:ext cx="0" cy="0"/>
          <a:chOff x="0" y="0"/>
          <a:chExt cx="0" cy="0"/>
        </a:xfrm>
      </p:grpSpPr>
      <p:pic>
        <p:nvPicPr>
          <p:cNvPr id="328" name="Google Shape;328;gad3ebe07f0_0_370"/>
          <p:cNvPicPr preferRelativeResize="0"/>
          <p:nvPr/>
        </p:nvPicPr>
        <p:blipFill rotWithShape="1">
          <a:blip r:embed="rId2">
            <a:alphaModFix/>
          </a:blip>
          <a:srcRect/>
          <a:stretch/>
        </p:blipFill>
        <p:spPr>
          <a:xfrm>
            <a:off x="0" y="0"/>
            <a:ext cx="16256002" cy="9144001"/>
          </a:xfrm>
          <a:prstGeom prst="rect">
            <a:avLst/>
          </a:prstGeom>
          <a:noFill/>
          <a:ln>
            <a:noFill/>
          </a:ln>
        </p:spPr>
      </p:pic>
      <p:pic>
        <p:nvPicPr>
          <p:cNvPr id="329" name="Google Shape;329;gad3ebe07f0_0_370"/>
          <p:cNvPicPr preferRelativeResize="0"/>
          <p:nvPr/>
        </p:nvPicPr>
        <p:blipFill rotWithShape="1">
          <a:blip r:embed="rId3">
            <a:alphaModFix/>
          </a:blip>
          <a:srcRect/>
          <a:stretch/>
        </p:blipFill>
        <p:spPr>
          <a:xfrm>
            <a:off x="0" y="0"/>
            <a:ext cx="16256002" cy="9144001"/>
          </a:xfrm>
          <a:prstGeom prst="rect">
            <a:avLst/>
          </a:prstGeom>
          <a:noFill/>
          <a:ln>
            <a:noFill/>
          </a:ln>
        </p:spPr>
      </p:pic>
      <p:sp>
        <p:nvSpPr>
          <p:cNvPr id="330" name="Google Shape;330;gad3ebe07f0_0_370"/>
          <p:cNvSpPr txBox="1">
            <a:spLocks noGrp="1"/>
          </p:cNvSpPr>
          <p:nvPr>
            <p:ph type="title"/>
          </p:nvPr>
        </p:nvSpPr>
        <p:spPr>
          <a:xfrm>
            <a:off x="-10160" y="229878"/>
            <a:ext cx="12586200" cy="687300"/>
          </a:xfrm>
          <a:prstGeom prst="rect">
            <a:avLst/>
          </a:prstGeom>
          <a:noFill/>
          <a:ln>
            <a:noFill/>
          </a:ln>
        </p:spPr>
        <p:txBody>
          <a:bodyPr spcFirstLastPara="1" wrap="square" lIns="91425" tIns="45700" rIns="91425" bIns="45700" anchor="ctr" anchorCtr="0">
            <a:noAutofit/>
          </a:bodyPr>
          <a:lstStyle>
            <a:lvl1pPr lvl="0" algn="ctr" rtl="0">
              <a:lnSpc>
                <a:spcPct val="90000"/>
              </a:lnSpc>
              <a:spcBef>
                <a:spcPts val="0"/>
              </a:spcBef>
              <a:spcAft>
                <a:spcPts val="0"/>
              </a:spcAft>
              <a:buSzPts val="4400"/>
              <a:buFont typeface="Arial"/>
              <a:buNone/>
              <a:defRPr sz="2800" b="1">
                <a:solidFill>
                  <a:srgbClr val="3F3F3F"/>
                </a:solidFill>
                <a:latin typeface="Open Sans"/>
                <a:ea typeface="Open Sans"/>
                <a:cs typeface="Open Sans"/>
                <a:sym typeface="Open Sans"/>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331" name="Google Shape;331;gad3ebe07f0_0_370"/>
          <p:cNvSpPr txBox="1">
            <a:spLocks noGrp="1"/>
          </p:cNvSpPr>
          <p:nvPr>
            <p:ph type="body" idx="1"/>
          </p:nvPr>
        </p:nvSpPr>
        <p:spPr>
          <a:xfrm>
            <a:off x="851771" y="1808290"/>
            <a:ext cx="14166900" cy="6270900"/>
          </a:xfrm>
          <a:prstGeom prst="rect">
            <a:avLst/>
          </a:prstGeom>
          <a:noFill/>
          <a:ln>
            <a:noFill/>
          </a:ln>
        </p:spPr>
        <p:txBody>
          <a:bodyPr spcFirstLastPara="1" wrap="square" lIns="91425" tIns="0" rIns="91425" bIns="0" anchor="t" anchorCtr="0">
            <a:noAutofit/>
          </a:bodyPr>
          <a:lstStyle>
            <a:lvl1pPr marL="457200" lvl="0" indent="-228600" algn="l" rtl="0">
              <a:lnSpc>
                <a:spcPct val="115000"/>
              </a:lnSpc>
              <a:spcBef>
                <a:spcPts val="1000"/>
              </a:spcBef>
              <a:spcAft>
                <a:spcPts val="0"/>
              </a:spcAft>
              <a:buSzPts val="2800"/>
              <a:buFont typeface="Arial"/>
              <a:buNone/>
              <a:defRPr sz="2200">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Scenario Solution">
  <p:cSld name="Scenario Solution">
    <p:spTree>
      <p:nvGrpSpPr>
        <p:cNvPr id="1" name="Shape 332"/>
        <p:cNvGrpSpPr/>
        <p:nvPr/>
      </p:nvGrpSpPr>
      <p:grpSpPr>
        <a:xfrm>
          <a:off x="0" y="0"/>
          <a:ext cx="0" cy="0"/>
          <a:chOff x="0" y="0"/>
          <a:chExt cx="0" cy="0"/>
        </a:xfrm>
      </p:grpSpPr>
      <p:pic>
        <p:nvPicPr>
          <p:cNvPr id="333" name="Google Shape;333;gad3ebe07f0_0_375"/>
          <p:cNvPicPr preferRelativeResize="0"/>
          <p:nvPr/>
        </p:nvPicPr>
        <p:blipFill rotWithShape="1">
          <a:blip r:embed="rId2">
            <a:alphaModFix/>
          </a:blip>
          <a:srcRect/>
          <a:stretch/>
        </p:blipFill>
        <p:spPr>
          <a:xfrm>
            <a:off x="0" y="0"/>
            <a:ext cx="16256002" cy="9144001"/>
          </a:xfrm>
          <a:prstGeom prst="rect">
            <a:avLst/>
          </a:prstGeom>
          <a:noFill/>
          <a:ln>
            <a:noFill/>
          </a:ln>
        </p:spPr>
      </p:pic>
      <p:pic>
        <p:nvPicPr>
          <p:cNvPr id="334" name="Google Shape;334;gad3ebe07f0_0_375"/>
          <p:cNvPicPr preferRelativeResize="0"/>
          <p:nvPr/>
        </p:nvPicPr>
        <p:blipFill rotWithShape="1">
          <a:blip r:embed="rId3">
            <a:alphaModFix/>
          </a:blip>
          <a:srcRect/>
          <a:stretch/>
        </p:blipFill>
        <p:spPr>
          <a:xfrm>
            <a:off x="1" y="0"/>
            <a:ext cx="16256002" cy="9144001"/>
          </a:xfrm>
          <a:prstGeom prst="rect">
            <a:avLst/>
          </a:prstGeom>
          <a:noFill/>
          <a:ln>
            <a:noFill/>
          </a:ln>
        </p:spPr>
      </p:pic>
      <p:sp>
        <p:nvSpPr>
          <p:cNvPr id="335" name="Google Shape;335;gad3ebe07f0_0_375"/>
          <p:cNvSpPr txBox="1">
            <a:spLocks noGrp="1"/>
          </p:cNvSpPr>
          <p:nvPr>
            <p:ph type="title"/>
          </p:nvPr>
        </p:nvSpPr>
        <p:spPr>
          <a:xfrm>
            <a:off x="-10160" y="229878"/>
            <a:ext cx="12586200" cy="687300"/>
          </a:xfrm>
          <a:prstGeom prst="rect">
            <a:avLst/>
          </a:prstGeom>
          <a:noFill/>
          <a:ln>
            <a:noFill/>
          </a:ln>
        </p:spPr>
        <p:txBody>
          <a:bodyPr spcFirstLastPara="1" wrap="square" lIns="91425" tIns="45700" rIns="91425" bIns="45700" anchor="ctr" anchorCtr="0">
            <a:noAutofit/>
          </a:bodyPr>
          <a:lstStyle>
            <a:lvl1pPr lvl="0" algn="ctr" rtl="0">
              <a:lnSpc>
                <a:spcPct val="90000"/>
              </a:lnSpc>
              <a:spcBef>
                <a:spcPts val="0"/>
              </a:spcBef>
              <a:spcAft>
                <a:spcPts val="0"/>
              </a:spcAft>
              <a:buSzPts val="4400"/>
              <a:buFont typeface="Arial"/>
              <a:buNone/>
              <a:defRPr sz="2800" b="1">
                <a:solidFill>
                  <a:srgbClr val="3F3F3F"/>
                </a:solidFill>
                <a:latin typeface="Open Sans"/>
                <a:ea typeface="Open Sans"/>
                <a:cs typeface="Open Sans"/>
                <a:sym typeface="Open Sans"/>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336" name="Google Shape;336;gad3ebe07f0_0_375"/>
          <p:cNvSpPr txBox="1">
            <a:spLocks noGrp="1"/>
          </p:cNvSpPr>
          <p:nvPr>
            <p:ph type="body" idx="1"/>
          </p:nvPr>
        </p:nvSpPr>
        <p:spPr>
          <a:xfrm>
            <a:off x="851771" y="1808290"/>
            <a:ext cx="14166900" cy="6270900"/>
          </a:xfrm>
          <a:prstGeom prst="rect">
            <a:avLst/>
          </a:prstGeom>
          <a:noFill/>
          <a:ln>
            <a:noFill/>
          </a:ln>
        </p:spPr>
        <p:txBody>
          <a:bodyPr spcFirstLastPara="1" wrap="square" lIns="91425" tIns="0" rIns="91425" bIns="0" anchor="t" anchorCtr="0">
            <a:noAutofit/>
          </a:bodyPr>
          <a:lstStyle>
            <a:lvl1pPr marL="457200" lvl="0" indent="-228600" algn="l" rtl="0">
              <a:lnSpc>
                <a:spcPct val="115000"/>
              </a:lnSpc>
              <a:spcBef>
                <a:spcPts val="1000"/>
              </a:spcBef>
              <a:spcAft>
                <a:spcPts val="0"/>
              </a:spcAft>
              <a:buSzPts val="2800"/>
              <a:buFont typeface="Arial"/>
              <a:buNone/>
              <a:defRPr sz="2200">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Before the Next Class">
  <p:cSld name="Before the Next Class">
    <p:spTree>
      <p:nvGrpSpPr>
        <p:cNvPr id="1" name="Shape 337"/>
        <p:cNvGrpSpPr/>
        <p:nvPr/>
      </p:nvGrpSpPr>
      <p:grpSpPr>
        <a:xfrm>
          <a:off x="0" y="0"/>
          <a:ext cx="0" cy="0"/>
          <a:chOff x="0" y="0"/>
          <a:chExt cx="0" cy="0"/>
        </a:xfrm>
      </p:grpSpPr>
      <p:pic>
        <p:nvPicPr>
          <p:cNvPr id="338" name="Google Shape;338;gad3ebe07f0_0_380"/>
          <p:cNvPicPr preferRelativeResize="0"/>
          <p:nvPr/>
        </p:nvPicPr>
        <p:blipFill rotWithShape="1">
          <a:blip r:embed="rId2">
            <a:alphaModFix/>
          </a:blip>
          <a:srcRect/>
          <a:stretch/>
        </p:blipFill>
        <p:spPr>
          <a:xfrm>
            <a:off x="0" y="0"/>
            <a:ext cx="16256002" cy="9144001"/>
          </a:xfrm>
          <a:prstGeom prst="rect">
            <a:avLst/>
          </a:prstGeom>
          <a:noFill/>
          <a:ln>
            <a:noFill/>
          </a:ln>
        </p:spPr>
      </p:pic>
      <p:pic>
        <p:nvPicPr>
          <p:cNvPr id="339" name="Google Shape;339;gad3ebe07f0_0_380" descr="A close up of a logo&#10;&#10;Description automatically generated"/>
          <p:cNvPicPr preferRelativeResize="0"/>
          <p:nvPr/>
        </p:nvPicPr>
        <p:blipFill rotWithShape="1">
          <a:blip r:embed="rId3">
            <a:alphaModFix/>
          </a:blip>
          <a:srcRect/>
          <a:stretch/>
        </p:blipFill>
        <p:spPr>
          <a:xfrm>
            <a:off x="0" y="0"/>
            <a:ext cx="16256002" cy="9144001"/>
          </a:xfrm>
          <a:prstGeom prst="rect">
            <a:avLst/>
          </a:prstGeom>
          <a:noFill/>
          <a:ln>
            <a:noFill/>
          </a:ln>
        </p:spPr>
      </p:pic>
      <p:sp>
        <p:nvSpPr>
          <p:cNvPr id="340" name="Google Shape;340;gad3ebe07f0_0_380"/>
          <p:cNvSpPr/>
          <p:nvPr/>
        </p:nvSpPr>
        <p:spPr>
          <a:xfrm>
            <a:off x="663026" y="1342072"/>
            <a:ext cx="9046500" cy="6875400"/>
          </a:xfrm>
          <a:prstGeom prst="roundRect">
            <a:avLst>
              <a:gd name="adj" fmla="val 3063"/>
            </a:avLst>
          </a:prstGeom>
          <a:solidFill>
            <a:srgbClr val="000000">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41" name="Google Shape;341;gad3ebe07f0_0_380"/>
          <p:cNvSpPr txBox="1">
            <a:spLocks noGrp="1"/>
          </p:cNvSpPr>
          <p:nvPr>
            <p:ph type="body" idx="1"/>
          </p:nvPr>
        </p:nvSpPr>
        <p:spPr>
          <a:xfrm>
            <a:off x="1120875" y="1808291"/>
            <a:ext cx="8092500" cy="5527500"/>
          </a:xfrm>
          <a:prstGeom prst="rect">
            <a:avLst/>
          </a:prstGeom>
          <a:noFill/>
          <a:ln>
            <a:noFill/>
          </a:ln>
        </p:spPr>
        <p:txBody>
          <a:bodyPr spcFirstLastPara="1" wrap="square" lIns="91425" tIns="0" rIns="91425" bIns="0" anchor="t" anchorCtr="0">
            <a:noAutofit/>
          </a:bodyPr>
          <a:lstStyle>
            <a:lvl1pPr marL="457200" lvl="0" indent="-228600" algn="l" rtl="0">
              <a:lnSpc>
                <a:spcPct val="115000"/>
              </a:lnSpc>
              <a:spcBef>
                <a:spcPts val="1000"/>
              </a:spcBef>
              <a:spcAft>
                <a:spcPts val="0"/>
              </a:spcAft>
              <a:buSzPts val="2800"/>
              <a:buFont typeface="Arial"/>
              <a:buNone/>
              <a:defRPr sz="2200">
                <a:solidFill>
                  <a:schemeClr val="lt1"/>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342" name="Google Shape;342;gad3ebe07f0_0_380"/>
          <p:cNvSpPr/>
          <p:nvPr/>
        </p:nvSpPr>
        <p:spPr>
          <a:xfrm>
            <a:off x="2464058" y="762715"/>
            <a:ext cx="4819800" cy="430800"/>
          </a:xfrm>
          <a:prstGeom prst="rect">
            <a:avLst/>
          </a:prstGeom>
          <a:noFill/>
          <a:ln>
            <a:noFill/>
          </a:ln>
        </p:spPr>
        <p:txBody>
          <a:bodyPr spcFirstLastPara="1" wrap="square" lIns="91425" tIns="0" rIns="91425" bIns="0" anchor="t" anchorCtr="0">
            <a:noAutofit/>
          </a:bodyPr>
          <a:lstStyle/>
          <a:p>
            <a:pPr marL="0" marR="0" lvl="0" indent="0" algn="ctr" rtl="0">
              <a:lnSpc>
                <a:spcPct val="100000"/>
              </a:lnSpc>
              <a:spcBef>
                <a:spcPts val="0"/>
              </a:spcBef>
              <a:spcAft>
                <a:spcPts val="0"/>
              </a:spcAft>
              <a:buClr>
                <a:srgbClr val="000000"/>
              </a:buClr>
              <a:buSzPts val="2800"/>
              <a:buFont typeface="Arial"/>
              <a:buNone/>
            </a:pPr>
            <a:r>
              <a:rPr lang="en-US" sz="2800" b="1" i="0" u="none" strike="noStrike" cap="none">
                <a:solidFill>
                  <a:schemeClr val="lt1"/>
                </a:solidFill>
                <a:latin typeface="Open Sans"/>
                <a:ea typeface="Open Sans"/>
                <a:cs typeface="Open Sans"/>
                <a:sym typeface="Open Sans"/>
              </a:rPr>
              <a:t>Before the Next Class</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What Next?">
  <p:cSld name="What Next?">
    <p:spTree>
      <p:nvGrpSpPr>
        <p:cNvPr id="1" name="Shape 343"/>
        <p:cNvGrpSpPr/>
        <p:nvPr/>
      </p:nvGrpSpPr>
      <p:grpSpPr>
        <a:xfrm>
          <a:off x="0" y="0"/>
          <a:ext cx="0" cy="0"/>
          <a:chOff x="0" y="0"/>
          <a:chExt cx="0" cy="0"/>
        </a:xfrm>
      </p:grpSpPr>
      <p:pic>
        <p:nvPicPr>
          <p:cNvPr id="344" name="Google Shape;344;gad3ebe07f0_0_386"/>
          <p:cNvPicPr preferRelativeResize="0"/>
          <p:nvPr/>
        </p:nvPicPr>
        <p:blipFill rotWithShape="1">
          <a:blip r:embed="rId2">
            <a:alphaModFix/>
          </a:blip>
          <a:srcRect/>
          <a:stretch/>
        </p:blipFill>
        <p:spPr>
          <a:xfrm>
            <a:off x="0" y="0"/>
            <a:ext cx="16256002" cy="9144001"/>
          </a:xfrm>
          <a:prstGeom prst="rect">
            <a:avLst/>
          </a:prstGeom>
          <a:noFill/>
          <a:ln>
            <a:noFill/>
          </a:ln>
        </p:spPr>
      </p:pic>
      <p:pic>
        <p:nvPicPr>
          <p:cNvPr id="345" name="Google Shape;345;gad3ebe07f0_0_386" descr="A close up of a logo&#10;&#10;Description automatically generated"/>
          <p:cNvPicPr preferRelativeResize="0"/>
          <p:nvPr/>
        </p:nvPicPr>
        <p:blipFill rotWithShape="1">
          <a:blip r:embed="rId3">
            <a:alphaModFix/>
          </a:blip>
          <a:srcRect/>
          <a:stretch/>
        </p:blipFill>
        <p:spPr>
          <a:xfrm>
            <a:off x="0" y="0"/>
            <a:ext cx="16256002" cy="9144001"/>
          </a:xfrm>
          <a:prstGeom prst="rect">
            <a:avLst/>
          </a:prstGeom>
          <a:noFill/>
          <a:ln>
            <a:noFill/>
          </a:ln>
        </p:spPr>
      </p:pic>
      <p:sp>
        <p:nvSpPr>
          <p:cNvPr id="346" name="Google Shape;346;gad3ebe07f0_0_386"/>
          <p:cNvSpPr/>
          <p:nvPr/>
        </p:nvSpPr>
        <p:spPr>
          <a:xfrm>
            <a:off x="663026" y="1342072"/>
            <a:ext cx="9046500" cy="6875400"/>
          </a:xfrm>
          <a:prstGeom prst="roundRect">
            <a:avLst>
              <a:gd name="adj" fmla="val 3063"/>
            </a:avLst>
          </a:prstGeom>
          <a:solidFill>
            <a:srgbClr val="000000">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47" name="Google Shape;347;gad3ebe07f0_0_386"/>
          <p:cNvSpPr txBox="1">
            <a:spLocks noGrp="1"/>
          </p:cNvSpPr>
          <p:nvPr>
            <p:ph type="body" idx="1"/>
          </p:nvPr>
        </p:nvSpPr>
        <p:spPr>
          <a:xfrm>
            <a:off x="1120875" y="1808291"/>
            <a:ext cx="8092500" cy="5527500"/>
          </a:xfrm>
          <a:prstGeom prst="rect">
            <a:avLst/>
          </a:prstGeom>
          <a:noFill/>
          <a:ln>
            <a:noFill/>
          </a:ln>
        </p:spPr>
        <p:txBody>
          <a:bodyPr spcFirstLastPara="1" wrap="square" lIns="91425" tIns="0" rIns="91425" bIns="0" anchor="t" anchorCtr="0">
            <a:noAutofit/>
          </a:bodyPr>
          <a:lstStyle>
            <a:lvl1pPr marL="457200" lvl="0" indent="-228600" algn="l" rtl="0">
              <a:lnSpc>
                <a:spcPct val="115000"/>
              </a:lnSpc>
              <a:spcBef>
                <a:spcPts val="1000"/>
              </a:spcBef>
              <a:spcAft>
                <a:spcPts val="0"/>
              </a:spcAft>
              <a:buSzPts val="2800"/>
              <a:buFont typeface="Arial"/>
              <a:buNone/>
              <a:defRPr sz="2200">
                <a:solidFill>
                  <a:schemeClr val="lt1"/>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348" name="Google Shape;348;gad3ebe07f0_0_386"/>
          <p:cNvSpPr/>
          <p:nvPr/>
        </p:nvSpPr>
        <p:spPr>
          <a:xfrm>
            <a:off x="2464058" y="762715"/>
            <a:ext cx="4819800" cy="430800"/>
          </a:xfrm>
          <a:prstGeom prst="rect">
            <a:avLst/>
          </a:prstGeom>
          <a:noFill/>
          <a:ln>
            <a:noFill/>
          </a:ln>
        </p:spPr>
        <p:txBody>
          <a:bodyPr spcFirstLastPara="1" wrap="square" lIns="91425" tIns="0" rIns="91425" bIns="0" anchor="t" anchorCtr="0">
            <a:noAutofit/>
          </a:bodyPr>
          <a:lstStyle/>
          <a:p>
            <a:pPr marL="0" marR="0" lvl="0" indent="0" algn="ctr" rtl="0">
              <a:lnSpc>
                <a:spcPct val="100000"/>
              </a:lnSpc>
              <a:spcBef>
                <a:spcPts val="0"/>
              </a:spcBef>
              <a:spcAft>
                <a:spcPts val="0"/>
              </a:spcAft>
              <a:buClr>
                <a:srgbClr val="000000"/>
              </a:buClr>
              <a:buSzPts val="2800"/>
              <a:buFont typeface="Arial"/>
              <a:buNone/>
            </a:pPr>
            <a:r>
              <a:rPr lang="en-US" sz="2800" b="1" i="0" u="none" strike="noStrike" cap="none">
                <a:solidFill>
                  <a:schemeClr val="lt1"/>
                </a:solidFill>
                <a:latin typeface="Open Sans"/>
                <a:ea typeface="Open Sans"/>
                <a:cs typeface="Open Sans"/>
                <a:sym typeface="Open Sans"/>
              </a:rPr>
              <a:t>What’s Next?</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1_quiz ans">
  <p:cSld name="2_quiz ans 2">
    <p:spTree>
      <p:nvGrpSpPr>
        <p:cNvPr id="1" name="Shape 160"/>
        <p:cNvGrpSpPr/>
        <p:nvPr/>
      </p:nvGrpSpPr>
      <p:grpSpPr>
        <a:xfrm>
          <a:off x="0" y="0"/>
          <a:ext cx="0" cy="0"/>
          <a:chOff x="0" y="0"/>
          <a:chExt cx="0" cy="0"/>
        </a:xfrm>
      </p:grpSpPr>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1_quiz content">
  <p:cSld name="2_quiz content">
    <p:spTree>
      <p:nvGrpSpPr>
        <p:cNvPr id="1" name="Shape 349"/>
        <p:cNvGrpSpPr/>
        <p:nvPr/>
      </p:nvGrpSpPr>
      <p:grpSpPr>
        <a:xfrm>
          <a:off x="0" y="0"/>
          <a:ext cx="0" cy="0"/>
          <a:chOff x="0" y="0"/>
          <a:chExt cx="0" cy="0"/>
        </a:xfrm>
      </p:grpSpPr>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1_quiz ans">
  <p:cSld name="2_quiz ans 2">
    <p:spTree>
      <p:nvGrpSpPr>
        <p:cNvPr id="1" name="Shape 350"/>
        <p:cNvGrpSpPr/>
        <p:nvPr/>
      </p:nvGrpSpPr>
      <p:grpSpPr>
        <a:xfrm>
          <a:off x="0" y="0"/>
          <a:ext cx="0" cy="0"/>
          <a:chOff x="0" y="0"/>
          <a:chExt cx="0" cy="0"/>
        </a:xfrm>
      </p:grpSpPr>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1_quiz content">
  <p:cSld name="3_quiz content">
    <p:spTree>
      <p:nvGrpSpPr>
        <p:cNvPr id="1" name="Shape 351"/>
        <p:cNvGrpSpPr/>
        <p:nvPr/>
      </p:nvGrpSpPr>
      <p:grpSpPr>
        <a:xfrm>
          <a:off x="0" y="0"/>
          <a:ext cx="0" cy="0"/>
          <a:chOff x="0" y="0"/>
          <a:chExt cx="0" cy="0"/>
        </a:xfrm>
      </p:grpSpPr>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1_quiz ans">
  <p:cSld name="3_quiz ans">
    <p:spTree>
      <p:nvGrpSpPr>
        <p:cNvPr id="1" name="Shape 352"/>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1_quiz content">
  <p:cSld name="3_quiz content">
    <p:spTree>
      <p:nvGrpSpPr>
        <p:cNvPr id="1" name="Shape 161"/>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1_quiz ans">
  <p:cSld name="3_quiz ans">
    <p:spTree>
      <p:nvGrpSpPr>
        <p:cNvPr id="1" name="Shape 162"/>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Phase-End Project">
  <p:cSld name="Phase-End Project">
    <p:spTree>
      <p:nvGrpSpPr>
        <p:cNvPr id="1" name="Shape 303"/>
        <p:cNvGrpSpPr/>
        <p:nvPr/>
      </p:nvGrpSpPr>
      <p:grpSpPr>
        <a:xfrm>
          <a:off x="0" y="0"/>
          <a:ext cx="0" cy="0"/>
          <a:chOff x="0" y="0"/>
          <a:chExt cx="0" cy="0"/>
        </a:xfrm>
      </p:grpSpPr>
      <p:pic>
        <p:nvPicPr>
          <p:cNvPr id="304" name="Google Shape;304;gad3ebe07f0_0_346"/>
          <p:cNvPicPr preferRelativeResize="0"/>
          <p:nvPr/>
        </p:nvPicPr>
        <p:blipFill rotWithShape="1">
          <a:blip r:embed="rId2">
            <a:alphaModFix/>
          </a:blip>
          <a:srcRect/>
          <a:stretch/>
        </p:blipFill>
        <p:spPr>
          <a:xfrm>
            <a:off x="0" y="0"/>
            <a:ext cx="16256002" cy="9144001"/>
          </a:xfrm>
          <a:prstGeom prst="rect">
            <a:avLst/>
          </a:prstGeom>
          <a:noFill/>
          <a:ln>
            <a:noFill/>
          </a:ln>
        </p:spPr>
      </p:pic>
      <p:pic>
        <p:nvPicPr>
          <p:cNvPr id="305" name="Google Shape;305;gad3ebe07f0_0_346" descr="A close up of a logo&#10;&#10;Description automatically generated"/>
          <p:cNvPicPr preferRelativeResize="0"/>
          <p:nvPr/>
        </p:nvPicPr>
        <p:blipFill rotWithShape="1">
          <a:blip r:embed="rId3">
            <a:alphaModFix/>
          </a:blip>
          <a:srcRect/>
          <a:stretch/>
        </p:blipFill>
        <p:spPr>
          <a:xfrm>
            <a:off x="0" y="0"/>
            <a:ext cx="16256002" cy="9144001"/>
          </a:xfrm>
          <a:prstGeom prst="rect">
            <a:avLst/>
          </a:prstGeom>
          <a:noFill/>
          <a:ln>
            <a:noFill/>
          </a:ln>
        </p:spPr>
      </p:pic>
      <p:sp>
        <p:nvSpPr>
          <p:cNvPr id="306" name="Google Shape;306;gad3ebe07f0_0_346"/>
          <p:cNvSpPr/>
          <p:nvPr/>
        </p:nvSpPr>
        <p:spPr>
          <a:xfrm>
            <a:off x="4254500" y="1303972"/>
            <a:ext cx="10896600" cy="6875400"/>
          </a:xfrm>
          <a:prstGeom prst="roundRect">
            <a:avLst>
              <a:gd name="adj" fmla="val 3063"/>
            </a:avLst>
          </a:prstGeom>
          <a:solidFill>
            <a:srgbClr val="000000">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07" name="Google Shape;307;gad3ebe07f0_0_346"/>
          <p:cNvSpPr txBox="1">
            <a:spLocks noGrp="1"/>
          </p:cNvSpPr>
          <p:nvPr>
            <p:ph type="title"/>
          </p:nvPr>
        </p:nvSpPr>
        <p:spPr>
          <a:xfrm>
            <a:off x="0" y="539514"/>
            <a:ext cx="16256100" cy="665100"/>
          </a:xfrm>
          <a:prstGeom prst="rect">
            <a:avLst/>
          </a:prstGeom>
          <a:noFill/>
          <a:ln>
            <a:noFill/>
          </a:ln>
        </p:spPr>
        <p:txBody>
          <a:bodyPr spcFirstLastPara="1" wrap="square" lIns="91425" tIns="45700" rIns="91425" bIns="45700" anchor="ctr" anchorCtr="0">
            <a:noAutofit/>
          </a:bodyPr>
          <a:lstStyle>
            <a:lvl1pPr marR="0" lvl="0" algn="ctr" rtl="0">
              <a:lnSpc>
                <a:spcPct val="90000"/>
              </a:lnSpc>
              <a:spcBef>
                <a:spcPts val="0"/>
              </a:spcBef>
              <a:spcAft>
                <a:spcPts val="0"/>
              </a:spcAft>
              <a:buClr>
                <a:srgbClr val="3F3F3F"/>
              </a:buClr>
              <a:buSzPts val="3200"/>
              <a:buFont typeface="Arial"/>
              <a:buNone/>
              <a:defRPr sz="2800" b="1" i="0" u="none" strike="noStrike" cap="none">
                <a:solidFill>
                  <a:schemeClr val="lt1"/>
                </a:solidFill>
                <a:latin typeface="Open Sans"/>
                <a:ea typeface="Open Sans"/>
                <a:cs typeface="Open Sans"/>
                <a:sym typeface="Open Sa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308" name="Google Shape;308;gad3ebe07f0_0_346"/>
          <p:cNvSpPr txBox="1">
            <a:spLocks noGrp="1"/>
          </p:cNvSpPr>
          <p:nvPr>
            <p:ph type="body" idx="1"/>
          </p:nvPr>
        </p:nvSpPr>
        <p:spPr>
          <a:xfrm>
            <a:off x="4699001" y="1770191"/>
            <a:ext cx="9956700" cy="5527500"/>
          </a:xfrm>
          <a:prstGeom prst="rect">
            <a:avLst/>
          </a:prstGeom>
          <a:noFill/>
          <a:ln>
            <a:noFill/>
          </a:ln>
        </p:spPr>
        <p:txBody>
          <a:bodyPr spcFirstLastPara="1" wrap="square" lIns="91425" tIns="0" rIns="91425" bIns="0" anchor="t" anchorCtr="0">
            <a:noAutofit/>
          </a:bodyPr>
          <a:lstStyle>
            <a:lvl1pPr marL="457200" lvl="0" indent="-228600" algn="l" rtl="0">
              <a:lnSpc>
                <a:spcPct val="115000"/>
              </a:lnSpc>
              <a:spcBef>
                <a:spcPts val="1000"/>
              </a:spcBef>
              <a:spcAft>
                <a:spcPts val="0"/>
              </a:spcAft>
              <a:buSzPts val="2800"/>
              <a:buFont typeface="Arial"/>
              <a:buNone/>
              <a:defRPr sz="2200">
                <a:solidFill>
                  <a:schemeClr val="lt1"/>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Tree>
    <p:extLst>
      <p:ext uri="{BB962C8B-B14F-4D97-AF65-F5344CB8AC3E}">
        <p14:creationId xmlns:p14="http://schemas.microsoft.com/office/powerpoint/2010/main" val="41026404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urse Name">
  <p:cSld name="Course Name">
    <p:spTree>
      <p:nvGrpSpPr>
        <p:cNvPr id="1" name="Shape 169"/>
        <p:cNvGrpSpPr/>
        <p:nvPr/>
      </p:nvGrpSpPr>
      <p:grpSpPr>
        <a:xfrm>
          <a:off x="0" y="0"/>
          <a:ext cx="0" cy="0"/>
          <a:chOff x="0" y="0"/>
          <a:chExt cx="0" cy="0"/>
        </a:xfrm>
      </p:grpSpPr>
      <p:pic>
        <p:nvPicPr>
          <p:cNvPr id="170" name="Google Shape;170;gad3ebe07f0_0_212"/>
          <p:cNvPicPr preferRelativeResize="0"/>
          <p:nvPr/>
        </p:nvPicPr>
        <p:blipFill rotWithShape="1">
          <a:blip r:embed="rId2">
            <a:alphaModFix/>
          </a:blip>
          <a:srcRect/>
          <a:stretch/>
        </p:blipFill>
        <p:spPr>
          <a:xfrm>
            <a:off x="0" y="0"/>
            <a:ext cx="16256002" cy="9144001"/>
          </a:xfrm>
          <a:prstGeom prst="rect">
            <a:avLst/>
          </a:prstGeom>
          <a:noFill/>
          <a:ln>
            <a:noFill/>
          </a:ln>
        </p:spPr>
      </p:pic>
      <p:pic>
        <p:nvPicPr>
          <p:cNvPr id="171" name="Google Shape;171;gad3ebe07f0_0_212" descr="A close up of a logo&#10;&#10;Description automatically generated"/>
          <p:cNvPicPr preferRelativeResize="0"/>
          <p:nvPr/>
        </p:nvPicPr>
        <p:blipFill rotWithShape="1">
          <a:blip r:embed="rId3">
            <a:alphaModFix/>
          </a:blip>
          <a:srcRect/>
          <a:stretch/>
        </p:blipFill>
        <p:spPr>
          <a:xfrm>
            <a:off x="0" y="0"/>
            <a:ext cx="16256002" cy="9144001"/>
          </a:xfrm>
          <a:prstGeom prst="rect">
            <a:avLst/>
          </a:prstGeom>
          <a:noFill/>
          <a:ln>
            <a:noFill/>
          </a:ln>
        </p:spPr>
      </p:pic>
      <p:pic>
        <p:nvPicPr>
          <p:cNvPr id="172" name="Google Shape;172;gad3ebe07f0_0_212" descr="A close up of a logo&#10;&#10;Description automatically generated"/>
          <p:cNvPicPr preferRelativeResize="0"/>
          <p:nvPr/>
        </p:nvPicPr>
        <p:blipFill rotWithShape="1">
          <a:blip r:embed="rId4">
            <a:alphaModFix/>
          </a:blip>
          <a:srcRect/>
          <a:stretch/>
        </p:blipFill>
        <p:spPr>
          <a:xfrm>
            <a:off x="0" y="0"/>
            <a:ext cx="16256002" cy="9144001"/>
          </a:xfrm>
          <a:prstGeom prst="rect">
            <a:avLst/>
          </a:prstGeom>
          <a:noFill/>
          <a:ln>
            <a:noFill/>
          </a:ln>
        </p:spPr>
      </p:pic>
      <p:sp>
        <p:nvSpPr>
          <p:cNvPr id="173" name="Google Shape;173;gad3ebe07f0_0_212"/>
          <p:cNvSpPr txBox="1">
            <a:spLocks noGrp="1"/>
          </p:cNvSpPr>
          <p:nvPr>
            <p:ph type="body" idx="1"/>
          </p:nvPr>
        </p:nvSpPr>
        <p:spPr>
          <a:xfrm>
            <a:off x="674737" y="4114800"/>
            <a:ext cx="6960000" cy="914400"/>
          </a:xfrm>
          <a:prstGeom prst="rect">
            <a:avLst/>
          </a:prstGeom>
          <a:noFill/>
          <a:ln>
            <a:noFill/>
          </a:ln>
        </p:spPr>
        <p:txBody>
          <a:bodyPr spcFirstLastPara="1" wrap="square" lIns="91425" tIns="91425" rIns="91425" bIns="91425" anchor="t" anchorCtr="0">
            <a:noAutofit/>
          </a:bodyPr>
          <a:lstStyle>
            <a:lvl1pPr marL="457200" lvl="0" indent="-228600" algn="ctr" rtl="0">
              <a:lnSpc>
                <a:spcPct val="100000"/>
              </a:lnSpc>
              <a:spcBef>
                <a:spcPts val="1000"/>
              </a:spcBef>
              <a:spcAft>
                <a:spcPts val="0"/>
              </a:spcAft>
              <a:buSzPts val="2800"/>
              <a:buFont typeface="Arial"/>
              <a:buNone/>
              <a:defRPr sz="2800" b="1" i="0" u="none" strike="noStrike" cap="none">
                <a:solidFill>
                  <a:schemeClr val="lt1"/>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Tree>
  </p:cSld>
  <p:clrMapOvr>
    <a:masterClrMapping/>
  </p:clrMapOvr>
  <p:extLst>
    <p:ext uri="{DCECCB84-F9BA-43D5-87BE-67443E8EF086}">
      <p15:sldGuideLst xmlns:p15="http://schemas.microsoft.com/office/powerpoint/2012/main">
        <p15:guide id="1" orient="horz" pos="2880">
          <p15:clr>
            <a:srgbClr val="FBAE40"/>
          </p15:clr>
        </p15:guide>
        <p15:guide id="2" pos="5120">
          <p15:clr>
            <a:srgbClr val="FBAE40"/>
          </p15:clr>
        </p15:guide>
        <p15:guide id="3" pos="416">
          <p15:clr>
            <a:srgbClr val="FBAE40"/>
          </p15:clr>
        </p15:guide>
        <p15:guide id="4" pos="1448">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Lesson Name">
  <p:cSld name="Lesson Name">
    <p:spTree>
      <p:nvGrpSpPr>
        <p:cNvPr id="1" name="Shape 174"/>
        <p:cNvGrpSpPr/>
        <p:nvPr/>
      </p:nvGrpSpPr>
      <p:grpSpPr>
        <a:xfrm>
          <a:off x="0" y="0"/>
          <a:ext cx="0" cy="0"/>
          <a:chOff x="0" y="0"/>
          <a:chExt cx="0" cy="0"/>
        </a:xfrm>
      </p:grpSpPr>
      <p:pic>
        <p:nvPicPr>
          <p:cNvPr id="175" name="Google Shape;175;gad3ebe07f0_0_217"/>
          <p:cNvPicPr preferRelativeResize="0"/>
          <p:nvPr/>
        </p:nvPicPr>
        <p:blipFill rotWithShape="1">
          <a:blip r:embed="rId2">
            <a:alphaModFix/>
          </a:blip>
          <a:srcRect/>
          <a:stretch/>
        </p:blipFill>
        <p:spPr>
          <a:xfrm>
            <a:off x="0" y="0"/>
            <a:ext cx="16256002" cy="9144001"/>
          </a:xfrm>
          <a:prstGeom prst="rect">
            <a:avLst/>
          </a:prstGeom>
          <a:noFill/>
          <a:ln>
            <a:noFill/>
          </a:ln>
        </p:spPr>
      </p:pic>
      <p:pic>
        <p:nvPicPr>
          <p:cNvPr id="176" name="Google Shape;176;gad3ebe07f0_0_217" descr="A close up of a logo&#10;&#10;Description automatically generated"/>
          <p:cNvPicPr preferRelativeResize="0"/>
          <p:nvPr/>
        </p:nvPicPr>
        <p:blipFill rotWithShape="1">
          <a:blip r:embed="rId3">
            <a:alphaModFix/>
          </a:blip>
          <a:srcRect/>
          <a:stretch/>
        </p:blipFill>
        <p:spPr>
          <a:xfrm>
            <a:off x="0" y="0"/>
            <a:ext cx="16256002" cy="9144001"/>
          </a:xfrm>
          <a:prstGeom prst="rect">
            <a:avLst/>
          </a:prstGeom>
          <a:noFill/>
          <a:ln>
            <a:noFill/>
          </a:ln>
        </p:spPr>
      </p:pic>
      <p:sp>
        <p:nvSpPr>
          <p:cNvPr id="177" name="Google Shape;177;gad3ebe07f0_0_217"/>
          <p:cNvSpPr txBox="1">
            <a:spLocks noGrp="1"/>
          </p:cNvSpPr>
          <p:nvPr>
            <p:ph type="body" idx="1"/>
          </p:nvPr>
        </p:nvSpPr>
        <p:spPr>
          <a:xfrm>
            <a:off x="679190" y="4114800"/>
            <a:ext cx="6960000" cy="914400"/>
          </a:xfrm>
          <a:prstGeom prst="rect">
            <a:avLst/>
          </a:prstGeom>
          <a:noFill/>
          <a:ln>
            <a:noFill/>
          </a:ln>
        </p:spPr>
        <p:txBody>
          <a:bodyPr spcFirstLastPara="1" wrap="square" lIns="91425" tIns="91425" rIns="91425" bIns="91425" anchor="t" anchorCtr="0">
            <a:noAutofit/>
          </a:bodyPr>
          <a:lstStyle>
            <a:lvl1pPr marL="457200" lvl="0" indent="-228600" algn="ctr" rtl="0">
              <a:lnSpc>
                <a:spcPct val="90000"/>
              </a:lnSpc>
              <a:spcBef>
                <a:spcPts val="1000"/>
              </a:spcBef>
              <a:spcAft>
                <a:spcPts val="0"/>
              </a:spcAft>
              <a:buSzPts val="2800"/>
              <a:buFont typeface="Arial"/>
              <a:buNone/>
              <a:defRPr b="1">
                <a:solidFill>
                  <a:schemeClr val="lt1"/>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pic>
        <p:nvPicPr>
          <p:cNvPr id="178" name="Google Shape;178;gad3ebe07f0_0_217" descr="A close up of a logo&#10;&#10;Description automatically generated"/>
          <p:cNvPicPr preferRelativeResize="0"/>
          <p:nvPr/>
        </p:nvPicPr>
        <p:blipFill rotWithShape="1">
          <a:blip r:embed="rId4">
            <a:alphaModFix/>
          </a:blip>
          <a:srcRect/>
          <a:stretch/>
        </p:blipFill>
        <p:spPr>
          <a:xfrm>
            <a:off x="0" y="0"/>
            <a:ext cx="16256002" cy="9144001"/>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You Already Know">
  <p:cSld name="You Already Know">
    <p:spTree>
      <p:nvGrpSpPr>
        <p:cNvPr id="1" name="Shape 179"/>
        <p:cNvGrpSpPr/>
        <p:nvPr/>
      </p:nvGrpSpPr>
      <p:grpSpPr>
        <a:xfrm>
          <a:off x="0" y="0"/>
          <a:ext cx="0" cy="0"/>
          <a:chOff x="0" y="0"/>
          <a:chExt cx="0" cy="0"/>
        </a:xfrm>
      </p:grpSpPr>
      <p:pic>
        <p:nvPicPr>
          <p:cNvPr id="180" name="Google Shape;180;gad3ebe07f0_0_222"/>
          <p:cNvPicPr preferRelativeResize="0"/>
          <p:nvPr/>
        </p:nvPicPr>
        <p:blipFill rotWithShape="1">
          <a:blip r:embed="rId2">
            <a:alphaModFix/>
          </a:blip>
          <a:srcRect/>
          <a:stretch/>
        </p:blipFill>
        <p:spPr>
          <a:xfrm>
            <a:off x="0" y="0"/>
            <a:ext cx="16256002" cy="9144001"/>
          </a:xfrm>
          <a:prstGeom prst="rect">
            <a:avLst/>
          </a:prstGeom>
          <a:noFill/>
          <a:ln>
            <a:noFill/>
          </a:ln>
        </p:spPr>
      </p:pic>
      <p:pic>
        <p:nvPicPr>
          <p:cNvPr id="181" name="Google Shape;181;gad3ebe07f0_0_222" descr="A picture containing object&#10;&#10;Description automatically generated"/>
          <p:cNvPicPr preferRelativeResize="0"/>
          <p:nvPr/>
        </p:nvPicPr>
        <p:blipFill rotWithShape="1">
          <a:blip r:embed="rId3">
            <a:alphaModFix/>
          </a:blip>
          <a:srcRect/>
          <a:stretch/>
        </p:blipFill>
        <p:spPr>
          <a:xfrm>
            <a:off x="0" y="228487"/>
            <a:ext cx="16255999" cy="8687026"/>
          </a:xfrm>
          <a:prstGeom prst="rect">
            <a:avLst/>
          </a:prstGeom>
          <a:noFill/>
          <a:ln>
            <a:noFill/>
          </a:ln>
        </p:spPr>
      </p:pic>
      <p:pic>
        <p:nvPicPr>
          <p:cNvPr id="182" name="Google Shape;182;gad3ebe07f0_0_222" descr="A close up of a logo&#10;&#10;Description automatically generated"/>
          <p:cNvPicPr preferRelativeResize="0"/>
          <p:nvPr/>
        </p:nvPicPr>
        <p:blipFill rotWithShape="1">
          <a:blip r:embed="rId4">
            <a:alphaModFix/>
          </a:blip>
          <a:srcRect/>
          <a:stretch/>
        </p:blipFill>
        <p:spPr>
          <a:xfrm>
            <a:off x="0" y="0"/>
            <a:ext cx="16256002" cy="9144001"/>
          </a:xfrm>
          <a:prstGeom prst="rect">
            <a:avLst/>
          </a:prstGeom>
          <a:noFill/>
          <a:ln>
            <a:noFill/>
          </a:ln>
        </p:spPr>
      </p:pic>
      <p:sp>
        <p:nvSpPr>
          <p:cNvPr id="183" name="Google Shape;183;gad3ebe07f0_0_222"/>
          <p:cNvSpPr/>
          <p:nvPr/>
        </p:nvSpPr>
        <p:spPr>
          <a:xfrm>
            <a:off x="5718038" y="569353"/>
            <a:ext cx="4819800" cy="430800"/>
          </a:xfrm>
          <a:prstGeom prst="rect">
            <a:avLst/>
          </a:prstGeom>
          <a:noFill/>
          <a:ln>
            <a:noFill/>
          </a:ln>
        </p:spPr>
        <p:txBody>
          <a:bodyPr spcFirstLastPara="1" wrap="square" lIns="91425" tIns="0" rIns="91425" bIns="0" anchor="t" anchorCtr="0">
            <a:noAutofit/>
          </a:bodyPr>
          <a:lstStyle/>
          <a:p>
            <a:pPr marL="0" marR="0" lvl="0" indent="0" algn="ctr" rtl="0">
              <a:lnSpc>
                <a:spcPct val="100000"/>
              </a:lnSpc>
              <a:spcBef>
                <a:spcPts val="0"/>
              </a:spcBef>
              <a:spcAft>
                <a:spcPts val="0"/>
              </a:spcAft>
              <a:buClr>
                <a:srgbClr val="000000"/>
              </a:buClr>
              <a:buSzPts val="2800"/>
              <a:buFont typeface="Arial"/>
              <a:buNone/>
            </a:pPr>
            <a:r>
              <a:rPr lang="en-US" sz="2800" b="1" i="0" u="none" strike="noStrike" cap="none">
                <a:solidFill>
                  <a:schemeClr val="lt1"/>
                </a:solidFill>
                <a:latin typeface="Open Sans"/>
                <a:ea typeface="Open Sans"/>
                <a:cs typeface="Open Sans"/>
                <a:sym typeface="Open Sans"/>
              </a:rPr>
              <a:t>You Already Know</a:t>
            </a:r>
            <a:endParaRPr sz="1400" b="0" i="0" u="none" strike="noStrike" cap="none">
              <a:solidFill>
                <a:srgbClr val="000000"/>
              </a:solidFill>
              <a:latin typeface="Arial"/>
              <a:ea typeface="Arial"/>
              <a:cs typeface="Arial"/>
              <a:sym typeface="Arial"/>
            </a:endParaRPr>
          </a:p>
        </p:txBody>
      </p:sp>
      <p:sp>
        <p:nvSpPr>
          <p:cNvPr id="184" name="Google Shape;184;gad3ebe07f0_0_222"/>
          <p:cNvSpPr txBox="1">
            <a:spLocks noGrp="1"/>
          </p:cNvSpPr>
          <p:nvPr>
            <p:ph type="body" idx="1"/>
          </p:nvPr>
        </p:nvSpPr>
        <p:spPr>
          <a:xfrm>
            <a:off x="1523092" y="2244767"/>
            <a:ext cx="13209900" cy="5527500"/>
          </a:xfrm>
          <a:prstGeom prst="rect">
            <a:avLst/>
          </a:prstGeom>
          <a:noFill/>
          <a:ln>
            <a:noFill/>
          </a:ln>
        </p:spPr>
        <p:txBody>
          <a:bodyPr spcFirstLastPara="1" wrap="square" lIns="91425" tIns="0" rIns="91425" bIns="0" anchor="t" anchorCtr="0">
            <a:noAutofit/>
          </a:bodyPr>
          <a:lstStyle>
            <a:lvl1pPr marL="457200" lvl="0" indent="-228600" algn="l" rtl="0">
              <a:lnSpc>
                <a:spcPct val="115000"/>
              </a:lnSpc>
              <a:spcBef>
                <a:spcPts val="1000"/>
              </a:spcBef>
              <a:spcAft>
                <a:spcPts val="0"/>
              </a:spcAft>
              <a:buSzPts val="2800"/>
              <a:buFont typeface="Arial"/>
              <a:buNone/>
              <a:defRPr sz="2200">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4.xml"/><Relationship Id="rId13" Type="http://schemas.openxmlformats.org/officeDocument/2006/relationships/slideLayout" Target="../slideLayouts/slideLayout19.xml"/><Relationship Id="rId18" Type="http://schemas.openxmlformats.org/officeDocument/2006/relationships/slideLayout" Target="../slideLayouts/slideLayout24.xml"/><Relationship Id="rId26" Type="http://schemas.openxmlformats.org/officeDocument/2006/relationships/slideLayout" Target="../slideLayouts/slideLayout32.xml"/><Relationship Id="rId3" Type="http://schemas.openxmlformats.org/officeDocument/2006/relationships/slideLayout" Target="../slideLayouts/slideLayout9.xml"/><Relationship Id="rId21" Type="http://schemas.openxmlformats.org/officeDocument/2006/relationships/slideLayout" Target="../slideLayouts/slideLayout27.xml"/><Relationship Id="rId7" Type="http://schemas.openxmlformats.org/officeDocument/2006/relationships/slideLayout" Target="../slideLayouts/slideLayout13.xml"/><Relationship Id="rId12" Type="http://schemas.openxmlformats.org/officeDocument/2006/relationships/slideLayout" Target="../slideLayouts/slideLayout18.xml"/><Relationship Id="rId17" Type="http://schemas.openxmlformats.org/officeDocument/2006/relationships/slideLayout" Target="../slideLayouts/slideLayout23.xml"/><Relationship Id="rId25" Type="http://schemas.openxmlformats.org/officeDocument/2006/relationships/slideLayout" Target="../slideLayouts/slideLayout31.xml"/><Relationship Id="rId2" Type="http://schemas.openxmlformats.org/officeDocument/2006/relationships/slideLayout" Target="../slideLayouts/slideLayout8.xml"/><Relationship Id="rId16" Type="http://schemas.openxmlformats.org/officeDocument/2006/relationships/slideLayout" Target="../slideLayouts/slideLayout22.xml"/><Relationship Id="rId20" Type="http://schemas.openxmlformats.org/officeDocument/2006/relationships/slideLayout" Target="../slideLayouts/slideLayout26.xml"/><Relationship Id="rId1" Type="http://schemas.openxmlformats.org/officeDocument/2006/relationships/slideLayout" Target="../slideLayouts/slideLayout7.xml"/><Relationship Id="rId6" Type="http://schemas.openxmlformats.org/officeDocument/2006/relationships/slideLayout" Target="../slideLayouts/slideLayout12.xml"/><Relationship Id="rId11" Type="http://schemas.openxmlformats.org/officeDocument/2006/relationships/slideLayout" Target="../slideLayouts/slideLayout17.xml"/><Relationship Id="rId24" Type="http://schemas.openxmlformats.org/officeDocument/2006/relationships/slideLayout" Target="../slideLayouts/slideLayout30.xml"/><Relationship Id="rId5" Type="http://schemas.openxmlformats.org/officeDocument/2006/relationships/slideLayout" Target="../slideLayouts/slideLayout11.xml"/><Relationship Id="rId15" Type="http://schemas.openxmlformats.org/officeDocument/2006/relationships/slideLayout" Target="../slideLayouts/slideLayout21.xml"/><Relationship Id="rId23" Type="http://schemas.openxmlformats.org/officeDocument/2006/relationships/slideLayout" Target="../slideLayouts/slideLayout29.xml"/><Relationship Id="rId28" Type="http://schemas.openxmlformats.org/officeDocument/2006/relationships/theme" Target="../theme/theme2.xml"/><Relationship Id="rId10" Type="http://schemas.openxmlformats.org/officeDocument/2006/relationships/slideLayout" Target="../slideLayouts/slideLayout16.xml"/><Relationship Id="rId19" Type="http://schemas.openxmlformats.org/officeDocument/2006/relationships/slideLayout" Target="../slideLayouts/slideLayout25.xml"/><Relationship Id="rId4" Type="http://schemas.openxmlformats.org/officeDocument/2006/relationships/slideLayout" Target="../slideLayouts/slideLayout10.xml"/><Relationship Id="rId9" Type="http://schemas.openxmlformats.org/officeDocument/2006/relationships/slideLayout" Target="../slideLayouts/slideLayout15.xml"/><Relationship Id="rId14" Type="http://schemas.openxmlformats.org/officeDocument/2006/relationships/slideLayout" Target="../slideLayouts/slideLayout20.xml"/><Relationship Id="rId22" Type="http://schemas.openxmlformats.org/officeDocument/2006/relationships/slideLayout" Target="../slideLayouts/slideLayout28.xml"/><Relationship Id="rId27"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9"/>
          <p:cNvSpPr txBox="1">
            <a:spLocks noGrp="1"/>
          </p:cNvSpPr>
          <p:nvPr>
            <p:ph type="title"/>
          </p:nvPr>
        </p:nvSpPr>
        <p:spPr>
          <a:xfrm>
            <a:off x="1117600" y="487363"/>
            <a:ext cx="14020801" cy="1766887"/>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19"/>
          <p:cNvSpPr txBox="1">
            <a:spLocks noGrp="1"/>
          </p:cNvSpPr>
          <p:nvPr>
            <p:ph type="body" idx="1"/>
          </p:nvPr>
        </p:nvSpPr>
        <p:spPr>
          <a:xfrm>
            <a:off x="1117600" y="2433638"/>
            <a:ext cx="14020801" cy="5802312"/>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9"/>
          <p:cNvSpPr txBox="1">
            <a:spLocks noGrp="1"/>
          </p:cNvSpPr>
          <p:nvPr>
            <p:ph type="dt" idx="10"/>
          </p:nvPr>
        </p:nvSpPr>
        <p:spPr>
          <a:xfrm>
            <a:off x="1117600" y="8475663"/>
            <a:ext cx="3657600" cy="48577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9"/>
          <p:cNvSpPr txBox="1">
            <a:spLocks noGrp="1"/>
          </p:cNvSpPr>
          <p:nvPr>
            <p:ph type="ftr" idx="11"/>
          </p:nvPr>
        </p:nvSpPr>
        <p:spPr>
          <a:xfrm>
            <a:off x="5384800" y="8475663"/>
            <a:ext cx="5486400" cy="48577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9"/>
          <p:cNvSpPr txBox="1">
            <a:spLocks noGrp="1"/>
          </p:cNvSpPr>
          <p:nvPr>
            <p:ph type="sldNum" idx="12"/>
          </p:nvPr>
        </p:nvSpPr>
        <p:spPr>
          <a:xfrm>
            <a:off x="11480800" y="8475663"/>
            <a:ext cx="3657600" cy="48577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62" r:id="rId1"/>
    <p:sldLayoutId id="2147483666" r:id="rId2"/>
    <p:sldLayoutId id="2147483667" r:id="rId3"/>
    <p:sldLayoutId id="2147483668" r:id="rId4"/>
    <p:sldLayoutId id="2147483669" r:id="rId5"/>
    <p:sldLayoutId id="2147483698"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63"/>
        <p:cNvGrpSpPr/>
        <p:nvPr/>
      </p:nvGrpSpPr>
      <p:grpSpPr>
        <a:xfrm>
          <a:off x="0" y="0"/>
          <a:ext cx="0" cy="0"/>
          <a:chOff x="0" y="0"/>
          <a:chExt cx="0" cy="0"/>
        </a:xfrm>
      </p:grpSpPr>
      <p:sp>
        <p:nvSpPr>
          <p:cNvPr id="164" name="Google Shape;164;gad3ebe07f0_0_206"/>
          <p:cNvSpPr txBox="1">
            <a:spLocks noGrp="1"/>
          </p:cNvSpPr>
          <p:nvPr>
            <p:ph type="title"/>
          </p:nvPr>
        </p:nvSpPr>
        <p:spPr>
          <a:xfrm>
            <a:off x="1117600" y="487363"/>
            <a:ext cx="14020800" cy="1767000"/>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65" name="Google Shape;165;gad3ebe07f0_0_206"/>
          <p:cNvSpPr txBox="1">
            <a:spLocks noGrp="1"/>
          </p:cNvSpPr>
          <p:nvPr>
            <p:ph type="body" idx="1"/>
          </p:nvPr>
        </p:nvSpPr>
        <p:spPr>
          <a:xfrm>
            <a:off x="1117600" y="2433638"/>
            <a:ext cx="14020800" cy="58023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66" name="Google Shape;166;gad3ebe07f0_0_206"/>
          <p:cNvSpPr txBox="1">
            <a:spLocks noGrp="1"/>
          </p:cNvSpPr>
          <p:nvPr>
            <p:ph type="dt" idx="10"/>
          </p:nvPr>
        </p:nvSpPr>
        <p:spPr>
          <a:xfrm>
            <a:off x="1117600" y="8475663"/>
            <a:ext cx="3657600" cy="4857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67" name="Google Shape;167;gad3ebe07f0_0_206"/>
          <p:cNvSpPr txBox="1">
            <a:spLocks noGrp="1"/>
          </p:cNvSpPr>
          <p:nvPr>
            <p:ph type="ftr" idx="11"/>
          </p:nvPr>
        </p:nvSpPr>
        <p:spPr>
          <a:xfrm>
            <a:off x="5384800" y="8475663"/>
            <a:ext cx="5486400" cy="485700"/>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68" name="Google Shape;168;gad3ebe07f0_0_206"/>
          <p:cNvSpPr txBox="1">
            <a:spLocks noGrp="1"/>
          </p:cNvSpPr>
          <p:nvPr>
            <p:ph type="sldNum" idx="12"/>
          </p:nvPr>
        </p:nvSpPr>
        <p:spPr>
          <a:xfrm>
            <a:off x="11480800" y="8475663"/>
            <a:ext cx="3657600" cy="4857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 id="2147483683" r:id="rId13"/>
    <p:sldLayoutId id="2147483684" r:id="rId14"/>
    <p:sldLayoutId id="2147483685" r:id="rId15"/>
    <p:sldLayoutId id="2147483686" r:id="rId16"/>
    <p:sldLayoutId id="2147483687" r:id="rId17"/>
    <p:sldLayoutId id="2147483688" r:id="rId18"/>
    <p:sldLayoutId id="2147483689" r:id="rId19"/>
    <p:sldLayoutId id="2147483690" r:id="rId20"/>
    <p:sldLayoutId id="2147483691" r:id="rId21"/>
    <p:sldLayoutId id="2147483692" r:id="rId22"/>
    <p:sldLayoutId id="2147483693" r:id="rId23"/>
    <p:sldLayoutId id="2147483694" r:id="rId24"/>
    <p:sldLayoutId id="2147483695" r:id="rId25"/>
    <p:sldLayoutId id="2147483696" r:id="rId26"/>
    <p:sldLayoutId id="2147483697" r:id="rId2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2.xml"/></Relationships>
</file>

<file path=ppt/slides/_rels/slide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53"/>
        <p:cNvGrpSpPr/>
        <p:nvPr/>
      </p:nvGrpSpPr>
      <p:grpSpPr>
        <a:xfrm>
          <a:off x="0" y="0"/>
          <a:ext cx="0" cy="0"/>
          <a:chOff x="0" y="0"/>
          <a:chExt cx="0" cy="0"/>
        </a:xfrm>
      </p:grpSpPr>
      <p:sp>
        <p:nvSpPr>
          <p:cNvPr id="454" name="Google Shape;454;gad3ebe07f0_0_201"/>
          <p:cNvSpPr txBox="1">
            <a:spLocks noGrp="1"/>
          </p:cNvSpPr>
          <p:nvPr>
            <p:ph type="title"/>
          </p:nvPr>
        </p:nvSpPr>
        <p:spPr>
          <a:xfrm>
            <a:off x="0" y="539514"/>
            <a:ext cx="16256100" cy="665100"/>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rgbClr val="3F3F3F"/>
              </a:buClr>
              <a:buSzPts val="3200"/>
              <a:buFont typeface="Arial"/>
              <a:buNone/>
            </a:pPr>
            <a:r>
              <a:rPr lang="en-US" dirty="0"/>
              <a:t>Phase 2 - Phase-End Project</a:t>
            </a:r>
            <a:endParaRPr dirty="0"/>
          </a:p>
        </p:txBody>
      </p:sp>
      <p:sp>
        <p:nvSpPr>
          <p:cNvPr id="455" name="Google Shape;455;gad3ebe07f0_0_201"/>
          <p:cNvSpPr txBox="1">
            <a:spLocks noGrp="1"/>
          </p:cNvSpPr>
          <p:nvPr>
            <p:ph type="body" idx="1"/>
          </p:nvPr>
        </p:nvSpPr>
        <p:spPr>
          <a:xfrm>
            <a:off x="4699001" y="1770191"/>
            <a:ext cx="9956700" cy="5527500"/>
          </a:xfrm>
          <a:prstGeom prst="rect">
            <a:avLst/>
          </a:prstGeom>
          <a:noFill/>
          <a:ln>
            <a:noFill/>
          </a:ln>
        </p:spPr>
        <p:txBody>
          <a:bodyPr spcFirstLastPara="1" wrap="square" lIns="91425" tIns="0" rIns="91425" bIns="0" anchor="t" anchorCtr="0">
            <a:noAutofit/>
          </a:bodyPr>
          <a:lstStyle/>
          <a:p>
            <a:pPr marL="50800" lvl="0" indent="0" algn="l" rtl="0">
              <a:lnSpc>
                <a:spcPct val="100000"/>
              </a:lnSpc>
              <a:spcBef>
                <a:spcPts val="1000"/>
              </a:spcBef>
              <a:spcAft>
                <a:spcPts val="0"/>
              </a:spcAft>
              <a:buSzPts val="2800"/>
            </a:pPr>
            <a:r>
              <a:rPr lang="en-US" dirty="0"/>
              <a:t>1. Creating an effective Scrum of Scrums (Agile at Scale)</a:t>
            </a:r>
          </a:p>
          <a:p>
            <a:pPr marL="50800" lvl="0" indent="0" algn="l" rtl="0">
              <a:lnSpc>
                <a:spcPct val="100000"/>
              </a:lnSpc>
              <a:spcBef>
                <a:spcPts val="1000"/>
              </a:spcBef>
              <a:spcAft>
                <a:spcPts val="0"/>
              </a:spcAft>
              <a:buSzPts val="2800"/>
            </a:pPr>
            <a:r>
              <a:rPr lang="en-US" dirty="0"/>
              <a:t>Duration: 60 mins</a:t>
            </a:r>
          </a:p>
          <a:p>
            <a:pPr marL="508000" lvl="0" indent="-457200" algn="l" rtl="0">
              <a:lnSpc>
                <a:spcPct val="100000"/>
              </a:lnSpc>
              <a:spcBef>
                <a:spcPts val="1000"/>
              </a:spcBef>
              <a:spcAft>
                <a:spcPts val="0"/>
              </a:spcAft>
              <a:buSzPts val="2800"/>
              <a:buAutoNum type="arabicPeriod"/>
            </a:pPr>
            <a:endParaRPr lang="en-US" dirty="0"/>
          </a:p>
          <a:p>
            <a:pPr marL="50800" lvl="0" indent="0" algn="l" rtl="0">
              <a:lnSpc>
                <a:spcPct val="100000"/>
              </a:lnSpc>
              <a:spcBef>
                <a:spcPts val="1000"/>
              </a:spcBef>
              <a:spcAft>
                <a:spcPts val="0"/>
              </a:spcAft>
              <a:buSzPts val="2800"/>
              <a:buNone/>
            </a:pPr>
            <a:r>
              <a:rPr lang="en-IN" dirty="0"/>
              <a:t>2. </a:t>
            </a:r>
            <a:r>
              <a:rPr lang="en-US" dirty="0"/>
              <a:t>What are some principles of disciplined Agile delivery that a company can consider to deliver their device on time and with extreme reliability to doctors on the frontlines ? (</a:t>
            </a:r>
            <a:r>
              <a:rPr lang="en-US" dirty="0" err="1"/>
              <a:t>DaD</a:t>
            </a:r>
            <a:r>
              <a:rPr lang="en-US" dirty="0"/>
              <a:t>)</a:t>
            </a:r>
          </a:p>
          <a:p>
            <a:pPr marL="50800" lvl="0" indent="0" algn="l" rtl="0">
              <a:lnSpc>
                <a:spcPct val="100000"/>
              </a:lnSpc>
              <a:spcBef>
                <a:spcPts val="1000"/>
              </a:spcBef>
              <a:spcAft>
                <a:spcPts val="0"/>
              </a:spcAft>
              <a:buSzPts val="2800"/>
              <a:buNone/>
            </a:pPr>
            <a:r>
              <a:rPr lang="en-US" dirty="0"/>
              <a:t>Duration: 180 mins</a:t>
            </a:r>
          </a:p>
          <a:p>
            <a:pPr marL="50800" lvl="0" indent="0" algn="l" rtl="0">
              <a:lnSpc>
                <a:spcPct val="100000"/>
              </a:lnSpc>
              <a:spcBef>
                <a:spcPts val="1000"/>
              </a:spcBef>
              <a:spcAft>
                <a:spcPts val="0"/>
              </a:spcAft>
              <a:buSzPts val="2800"/>
              <a:buNone/>
            </a:pPr>
            <a:endParaRPr lang="en-US" dirty="0"/>
          </a:p>
          <a:p>
            <a:pPr marL="50800" lvl="0" indent="0" algn="l" rtl="0">
              <a:lnSpc>
                <a:spcPct val="100000"/>
              </a:lnSpc>
              <a:spcBef>
                <a:spcPts val="1000"/>
              </a:spcBef>
              <a:spcAft>
                <a:spcPts val="0"/>
              </a:spcAft>
              <a:buSzPts val="2800"/>
              <a:buNone/>
            </a:pPr>
            <a:r>
              <a:rPr lang="en-US" dirty="0"/>
              <a:t>Total Duration: 240 mins</a:t>
            </a:r>
          </a:p>
          <a:p>
            <a:pPr marL="50800" lvl="0" indent="0" algn="l" rtl="0">
              <a:lnSpc>
                <a:spcPct val="100000"/>
              </a:lnSpc>
              <a:spcBef>
                <a:spcPts val="1000"/>
              </a:spcBef>
              <a:spcAft>
                <a:spcPts val="0"/>
              </a:spcAft>
              <a:buSzPts val="2800"/>
              <a:buNone/>
            </a:pPr>
            <a:endParaRPr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53"/>
        <p:cNvGrpSpPr/>
        <p:nvPr/>
      </p:nvGrpSpPr>
      <p:grpSpPr>
        <a:xfrm>
          <a:off x="0" y="0"/>
          <a:ext cx="0" cy="0"/>
          <a:chOff x="0" y="0"/>
          <a:chExt cx="0" cy="0"/>
        </a:xfrm>
      </p:grpSpPr>
      <p:sp>
        <p:nvSpPr>
          <p:cNvPr id="454" name="Google Shape;454;gad3ebe07f0_0_201"/>
          <p:cNvSpPr txBox="1">
            <a:spLocks noGrp="1"/>
          </p:cNvSpPr>
          <p:nvPr>
            <p:ph type="title"/>
          </p:nvPr>
        </p:nvSpPr>
        <p:spPr>
          <a:xfrm>
            <a:off x="0" y="539514"/>
            <a:ext cx="16256100" cy="665100"/>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rgbClr val="3F3F3F"/>
              </a:buClr>
              <a:buSzPts val="3200"/>
              <a:buFont typeface="Arial"/>
              <a:buNone/>
            </a:pPr>
            <a:r>
              <a:rPr lang="en-US" dirty="0"/>
              <a:t>Agile at Scale - Scrum of Scrums – Scenario 1</a:t>
            </a:r>
            <a:endParaRPr dirty="0"/>
          </a:p>
        </p:txBody>
      </p:sp>
      <p:sp>
        <p:nvSpPr>
          <p:cNvPr id="455" name="Google Shape;455;gad3ebe07f0_0_201"/>
          <p:cNvSpPr txBox="1">
            <a:spLocks noGrp="1"/>
          </p:cNvSpPr>
          <p:nvPr>
            <p:ph type="body" idx="1"/>
          </p:nvPr>
        </p:nvSpPr>
        <p:spPr>
          <a:xfrm>
            <a:off x="4699001" y="1770191"/>
            <a:ext cx="9956700" cy="5527500"/>
          </a:xfrm>
          <a:prstGeom prst="rect">
            <a:avLst/>
          </a:prstGeom>
          <a:noFill/>
          <a:ln>
            <a:noFill/>
          </a:ln>
        </p:spPr>
        <p:txBody>
          <a:bodyPr spcFirstLastPara="1" wrap="square" lIns="91425" tIns="0" rIns="91425" bIns="0" anchor="t" anchorCtr="0">
            <a:noAutofit/>
          </a:bodyPr>
          <a:lstStyle/>
          <a:p>
            <a:pPr marL="228600" indent="0" rtl="0">
              <a:spcBef>
                <a:spcPts val="0"/>
              </a:spcBef>
              <a:spcAft>
                <a:spcPts val="0"/>
              </a:spcAft>
            </a:pPr>
            <a:r>
              <a:rPr lang="en-US" dirty="0"/>
              <a:t>A web analytics company has grown in the past few years from 4 scrum teams to 20 scrum teams distributed across 3 locations and 3 time zones in the United States. The teams are highly self organized and there are 6 seasoned scrum masters across these locations.</a:t>
            </a:r>
          </a:p>
          <a:p>
            <a:pPr marL="228600" indent="0" rtl="0">
              <a:spcBef>
                <a:spcPts val="0"/>
              </a:spcBef>
              <a:spcAft>
                <a:spcPts val="0"/>
              </a:spcAft>
            </a:pPr>
            <a:endParaRPr lang="en-US" dirty="0"/>
          </a:p>
          <a:p>
            <a:pPr marL="228600" indent="0" rtl="0">
              <a:spcBef>
                <a:spcPts val="0"/>
              </a:spcBef>
              <a:spcAft>
                <a:spcPts val="0"/>
              </a:spcAft>
            </a:pPr>
            <a:r>
              <a:rPr lang="en-US" dirty="0"/>
              <a:t>The data engineering team that manages the infrastructure for analytics is based in location 1 on the US east coast, the statistics and business facing teams are in location 2 in a central time zone and the dashboard and analytics team are in location 3 on the west coast.</a:t>
            </a:r>
          </a:p>
          <a:p>
            <a:pPr marL="228600" indent="0" rtl="0">
              <a:spcBef>
                <a:spcPts val="0"/>
              </a:spcBef>
              <a:spcAft>
                <a:spcPts val="0"/>
              </a:spcAft>
            </a:pPr>
            <a:r>
              <a:rPr lang="en-US" dirty="0"/>
              <a:t/>
            </a:r>
            <a:br>
              <a:rPr lang="en-US" dirty="0"/>
            </a:br>
            <a:endParaRPr lang="en-US" dirty="0"/>
          </a:p>
        </p:txBody>
      </p:sp>
    </p:spTree>
    <p:extLst>
      <p:ext uri="{BB962C8B-B14F-4D97-AF65-F5344CB8AC3E}">
        <p14:creationId xmlns:p14="http://schemas.microsoft.com/office/powerpoint/2010/main" val="10474137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70"/>
        <p:cNvGrpSpPr/>
        <p:nvPr/>
      </p:nvGrpSpPr>
      <p:grpSpPr>
        <a:xfrm>
          <a:off x="0" y="0"/>
          <a:ext cx="0" cy="0"/>
          <a:chOff x="0" y="0"/>
          <a:chExt cx="0" cy="0"/>
        </a:xfrm>
      </p:grpSpPr>
      <p:sp>
        <p:nvSpPr>
          <p:cNvPr id="471" name="Google Shape;471;p15"/>
          <p:cNvSpPr txBox="1">
            <a:spLocks noGrp="1"/>
          </p:cNvSpPr>
          <p:nvPr>
            <p:ph type="title"/>
          </p:nvPr>
        </p:nvSpPr>
        <p:spPr>
          <a:xfrm>
            <a:off x="58080" y="229878"/>
            <a:ext cx="12586292"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Font typeface="Arial"/>
              <a:buNone/>
            </a:pPr>
            <a:r>
              <a:rPr lang="en-US" dirty="0"/>
              <a:t>Agile at Scale - Scrum of Scrums – Scenario 1</a:t>
            </a:r>
            <a:endParaRPr dirty="0"/>
          </a:p>
        </p:txBody>
      </p:sp>
      <p:sp>
        <p:nvSpPr>
          <p:cNvPr id="472" name="Google Shape;472;p15"/>
          <p:cNvSpPr txBox="1">
            <a:spLocks noGrp="1"/>
          </p:cNvSpPr>
          <p:nvPr>
            <p:ph type="body" idx="1"/>
          </p:nvPr>
        </p:nvSpPr>
        <p:spPr>
          <a:xfrm>
            <a:off x="851771" y="1808290"/>
            <a:ext cx="11724361" cy="6270997"/>
          </a:xfrm>
          <a:prstGeom prst="rect">
            <a:avLst/>
          </a:prstGeom>
          <a:noFill/>
          <a:ln>
            <a:noFill/>
          </a:ln>
        </p:spPr>
        <p:txBody>
          <a:bodyPr spcFirstLastPara="1" wrap="square" lIns="91425" tIns="0" rIns="91425" bIns="0" anchor="t" anchorCtr="0">
            <a:normAutofit/>
          </a:bodyPr>
          <a:lstStyle/>
          <a:p>
            <a:pPr marL="228600" indent="0" rtl="0">
              <a:spcBef>
                <a:spcPts val="0"/>
              </a:spcBef>
              <a:spcAft>
                <a:spcPts val="0"/>
              </a:spcAft>
            </a:pPr>
            <a:r>
              <a:rPr lang="en-US" dirty="0"/>
              <a:t>The average team size is about 7 people. Over the past 5 years, the tech specialists across the data engineering and data analytics functions have worked well and they now have a set of folks with cross functional skills. </a:t>
            </a:r>
          </a:p>
          <a:p>
            <a:pPr marL="228600" indent="0" rtl="0">
              <a:spcBef>
                <a:spcPts val="0"/>
              </a:spcBef>
              <a:spcAft>
                <a:spcPts val="0"/>
              </a:spcAft>
            </a:pPr>
            <a:endParaRPr lang="en-US" dirty="0"/>
          </a:p>
          <a:p>
            <a:pPr marL="228600" indent="0" rtl="0">
              <a:spcBef>
                <a:spcPts val="0"/>
              </a:spcBef>
              <a:spcAft>
                <a:spcPts val="0"/>
              </a:spcAft>
            </a:pPr>
            <a:r>
              <a:rPr lang="en-US" dirty="0"/>
              <a:t>For example, a west coast team member who is a strong python programmer also has skills to clean and develop initial 2-dimensional analysis. The dashboard development team is young and predominantly has skills on </a:t>
            </a:r>
            <a:r>
              <a:rPr lang="en-US" dirty="0" err="1"/>
              <a:t>Javascript</a:t>
            </a:r>
            <a:r>
              <a:rPr lang="en-US" dirty="0"/>
              <a:t> and Angular JS. The data engineering team has seasoned veterans with database skills and data engineering around infrastructure deployment.</a:t>
            </a:r>
          </a:p>
          <a:p>
            <a:pPr marL="228600" indent="0" rtl="0">
              <a:spcBef>
                <a:spcPts val="0"/>
              </a:spcBef>
              <a:spcAft>
                <a:spcPts val="0"/>
              </a:spcAft>
            </a:pPr>
            <a:endParaRPr lang="en-US" dirty="0"/>
          </a:p>
          <a:p>
            <a:pPr marL="228600" indent="0" rtl="0">
              <a:spcBef>
                <a:spcPts val="0"/>
              </a:spcBef>
              <a:spcAft>
                <a:spcPts val="0"/>
              </a:spcAft>
            </a:pPr>
            <a:r>
              <a:rPr lang="en-US" dirty="0"/>
              <a:t>The company has adopted Scrum practices across all teams. Each location has a program manager who coordinates communication and information radiators using a variety of tools. Developers primarily use tools like Slack and teleconferencing to communicate. </a:t>
            </a:r>
          </a:p>
        </p:txBody>
      </p:sp>
      <p:pic>
        <p:nvPicPr>
          <p:cNvPr id="473" name="Google Shape;473;p15"/>
          <p:cNvPicPr preferRelativeResize="0"/>
          <p:nvPr/>
        </p:nvPicPr>
        <p:blipFill rotWithShape="1">
          <a:blip r:embed="rId3">
            <a:alphaModFix/>
          </a:blip>
          <a:srcRect/>
          <a:stretch/>
        </p:blipFill>
        <p:spPr>
          <a:xfrm>
            <a:off x="873460" y="814066"/>
            <a:ext cx="10908000" cy="36576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70"/>
        <p:cNvGrpSpPr/>
        <p:nvPr/>
      </p:nvGrpSpPr>
      <p:grpSpPr>
        <a:xfrm>
          <a:off x="0" y="0"/>
          <a:ext cx="0" cy="0"/>
          <a:chOff x="0" y="0"/>
          <a:chExt cx="0" cy="0"/>
        </a:xfrm>
      </p:grpSpPr>
      <p:sp>
        <p:nvSpPr>
          <p:cNvPr id="471" name="Google Shape;471;p15"/>
          <p:cNvSpPr txBox="1">
            <a:spLocks noGrp="1"/>
          </p:cNvSpPr>
          <p:nvPr>
            <p:ph type="title"/>
          </p:nvPr>
        </p:nvSpPr>
        <p:spPr>
          <a:xfrm>
            <a:off x="-10160" y="229878"/>
            <a:ext cx="12586292"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Font typeface="Arial"/>
              <a:buNone/>
            </a:pPr>
            <a:r>
              <a:rPr lang="en-US" dirty="0"/>
              <a:t>Agile at Scale - Scrum of Scrums – Scenario 1</a:t>
            </a:r>
            <a:endParaRPr dirty="0"/>
          </a:p>
        </p:txBody>
      </p:sp>
      <p:sp>
        <p:nvSpPr>
          <p:cNvPr id="472" name="Google Shape;472;p15"/>
          <p:cNvSpPr txBox="1">
            <a:spLocks noGrp="1"/>
          </p:cNvSpPr>
          <p:nvPr>
            <p:ph type="body" idx="1"/>
          </p:nvPr>
        </p:nvSpPr>
        <p:spPr>
          <a:xfrm>
            <a:off x="851771" y="1808290"/>
            <a:ext cx="11724361" cy="6270997"/>
          </a:xfrm>
          <a:prstGeom prst="rect">
            <a:avLst/>
          </a:prstGeom>
          <a:noFill/>
          <a:ln>
            <a:noFill/>
          </a:ln>
        </p:spPr>
        <p:txBody>
          <a:bodyPr spcFirstLastPara="1" wrap="square" lIns="91425" tIns="0" rIns="91425" bIns="0" anchor="t" anchorCtr="0">
            <a:normAutofit/>
          </a:bodyPr>
          <a:lstStyle/>
          <a:p>
            <a:pPr marL="228600" indent="0" rtl="0">
              <a:spcBef>
                <a:spcPts val="0"/>
              </a:spcBef>
              <a:spcAft>
                <a:spcPts val="0"/>
              </a:spcAft>
            </a:pPr>
            <a:r>
              <a:rPr lang="en-US" dirty="0"/>
              <a:t>They have been struggling to run their cross Scrum meetings for a while and oftentimes the program managers tend to miss certain key technical points. Product Owners have a good relationship with site teams but need to coordinate across locations better. </a:t>
            </a:r>
          </a:p>
          <a:p>
            <a:pPr marL="228600" indent="0" rtl="0">
              <a:spcBef>
                <a:spcPts val="0"/>
              </a:spcBef>
              <a:spcAft>
                <a:spcPts val="0"/>
              </a:spcAft>
            </a:pPr>
            <a:endParaRPr lang="en-US" dirty="0"/>
          </a:p>
          <a:p>
            <a:pPr marL="228600" indent="0" rtl="0">
              <a:spcBef>
                <a:spcPts val="0"/>
              </a:spcBef>
              <a:spcAft>
                <a:spcPts val="0"/>
              </a:spcAft>
            </a:pPr>
            <a:r>
              <a:rPr lang="en-US" dirty="0"/>
              <a:t>How would you create effective Scrum of Scrums meetings for this organization?</a:t>
            </a:r>
          </a:p>
          <a:p>
            <a:pPr marL="228600" indent="0" rtl="0">
              <a:spcBef>
                <a:spcPts val="0"/>
              </a:spcBef>
              <a:spcAft>
                <a:spcPts val="0"/>
              </a:spcAft>
            </a:pPr>
            <a:endParaRPr lang="en-US" dirty="0"/>
          </a:p>
          <a:p>
            <a:pPr marL="228600" indent="0" rtl="0">
              <a:spcBef>
                <a:spcPts val="0"/>
              </a:spcBef>
              <a:spcAft>
                <a:spcPts val="0"/>
              </a:spcAft>
            </a:pPr>
            <a:endParaRPr lang="en-US" dirty="0"/>
          </a:p>
          <a:p>
            <a:pPr marL="228600" indent="0" rtl="0">
              <a:spcBef>
                <a:spcPts val="0"/>
              </a:spcBef>
              <a:spcAft>
                <a:spcPts val="0"/>
              </a:spcAft>
            </a:pPr>
            <a:r>
              <a:rPr lang="en-US" dirty="0"/>
              <a:t>Duration: 60 mins</a:t>
            </a:r>
          </a:p>
        </p:txBody>
      </p:sp>
      <p:pic>
        <p:nvPicPr>
          <p:cNvPr id="473" name="Google Shape;473;p15"/>
          <p:cNvPicPr preferRelativeResize="0"/>
          <p:nvPr/>
        </p:nvPicPr>
        <p:blipFill rotWithShape="1">
          <a:blip r:embed="rId3">
            <a:alphaModFix/>
          </a:blip>
          <a:srcRect/>
          <a:stretch/>
        </p:blipFill>
        <p:spPr>
          <a:xfrm>
            <a:off x="873460" y="814066"/>
            <a:ext cx="10908000" cy="365760"/>
          </a:xfrm>
          <a:prstGeom prst="rect">
            <a:avLst/>
          </a:prstGeom>
          <a:noFill/>
          <a:ln>
            <a:noFill/>
          </a:ln>
        </p:spPr>
      </p:pic>
    </p:spTree>
    <p:extLst>
      <p:ext uri="{BB962C8B-B14F-4D97-AF65-F5344CB8AC3E}">
        <p14:creationId xmlns:p14="http://schemas.microsoft.com/office/powerpoint/2010/main" val="7488528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53"/>
        <p:cNvGrpSpPr/>
        <p:nvPr/>
      </p:nvGrpSpPr>
      <p:grpSpPr>
        <a:xfrm>
          <a:off x="0" y="0"/>
          <a:ext cx="0" cy="0"/>
          <a:chOff x="0" y="0"/>
          <a:chExt cx="0" cy="0"/>
        </a:xfrm>
      </p:grpSpPr>
      <p:sp>
        <p:nvSpPr>
          <p:cNvPr id="454" name="Google Shape;454;gad3ebe07f0_0_201"/>
          <p:cNvSpPr txBox="1">
            <a:spLocks noGrp="1"/>
          </p:cNvSpPr>
          <p:nvPr>
            <p:ph type="title"/>
          </p:nvPr>
        </p:nvSpPr>
        <p:spPr>
          <a:xfrm>
            <a:off x="0" y="539514"/>
            <a:ext cx="16256100" cy="665100"/>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rgbClr val="3F3F3F"/>
              </a:buClr>
              <a:buSzPts val="3200"/>
              <a:buFont typeface="Arial"/>
              <a:buNone/>
            </a:pPr>
            <a:r>
              <a:rPr lang="en-US" dirty="0" err="1"/>
              <a:t>DaD</a:t>
            </a:r>
            <a:r>
              <a:rPr lang="en-US" dirty="0"/>
              <a:t> – Scenario 2</a:t>
            </a:r>
            <a:endParaRPr dirty="0"/>
          </a:p>
        </p:txBody>
      </p:sp>
      <p:sp>
        <p:nvSpPr>
          <p:cNvPr id="455" name="Google Shape;455;gad3ebe07f0_0_201"/>
          <p:cNvSpPr txBox="1">
            <a:spLocks noGrp="1"/>
          </p:cNvSpPr>
          <p:nvPr>
            <p:ph type="body" idx="1"/>
          </p:nvPr>
        </p:nvSpPr>
        <p:spPr>
          <a:xfrm>
            <a:off x="4699001" y="1473958"/>
            <a:ext cx="9956700" cy="6428095"/>
          </a:xfrm>
          <a:prstGeom prst="rect">
            <a:avLst/>
          </a:prstGeom>
          <a:noFill/>
          <a:ln>
            <a:noFill/>
          </a:ln>
        </p:spPr>
        <p:txBody>
          <a:bodyPr spcFirstLastPara="1" wrap="square" lIns="91425" tIns="0" rIns="91425" bIns="0" anchor="t" anchorCtr="0">
            <a:noAutofit/>
          </a:bodyPr>
          <a:lstStyle/>
          <a:p>
            <a:pPr marL="228600" indent="0">
              <a:spcBef>
                <a:spcPts val="0"/>
              </a:spcBef>
            </a:pPr>
            <a:r>
              <a:rPr lang="en-US" dirty="0"/>
              <a:t>A company is building medical devices used by doctors across the world to enable them to speak to each other without having to pick up a device and talk. This has proved to be useful in the time of covid-19 where most doctors are in PPE suits and need to take them off to pick up a call. The device has to be voice activated, per the design idea, through simple commands so doctors can pick up a call, handle the situation and disconnect without touching a device or taking off their suits.</a:t>
            </a:r>
          </a:p>
          <a:p>
            <a:pPr marL="228600" indent="0">
              <a:spcBef>
                <a:spcPts val="0"/>
              </a:spcBef>
            </a:pPr>
            <a:endParaRPr lang="en-US" dirty="0"/>
          </a:p>
          <a:p>
            <a:pPr marL="228600" indent="0">
              <a:spcBef>
                <a:spcPts val="0"/>
              </a:spcBef>
            </a:pPr>
            <a:r>
              <a:rPr lang="en-US" dirty="0"/>
              <a:t>The company teams are scattered across the globe in 4 locations. There are multiple teams for</a:t>
            </a:r>
          </a:p>
          <a:p>
            <a:pPr marL="571500" indent="-342900" fontAlgn="base">
              <a:spcBef>
                <a:spcPts val="0"/>
              </a:spcBef>
              <a:buClr>
                <a:schemeClr val="bg1"/>
              </a:buClr>
              <a:buFont typeface="Arial" panose="020B0604020202020204" pitchFamily="34" charset="0"/>
              <a:buChar char="•"/>
            </a:pPr>
            <a:r>
              <a:rPr lang="en-US" dirty="0"/>
              <a:t>Hardware </a:t>
            </a:r>
          </a:p>
          <a:p>
            <a:pPr marL="571500" indent="-342900" fontAlgn="base">
              <a:spcBef>
                <a:spcPts val="0"/>
              </a:spcBef>
              <a:buClr>
                <a:schemeClr val="bg1"/>
              </a:buClr>
              <a:buFont typeface="Arial" panose="020B0604020202020204" pitchFamily="34" charset="0"/>
              <a:buChar char="•"/>
            </a:pPr>
            <a:r>
              <a:rPr lang="en-US" dirty="0"/>
              <a:t>Voice recognition</a:t>
            </a:r>
          </a:p>
          <a:p>
            <a:pPr marL="571500" indent="-342900" fontAlgn="base">
              <a:spcBef>
                <a:spcPts val="0"/>
              </a:spcBef>
              <a:buClr>
                <a:schemeClr val="bg1"/>
              </a:buClr>
              <a:buFont typeface="Arial" panose="020B0604020202020204" pitchFamily="34" charset="0"/>
              <a:buChar char="•"/>
            </a:pPr>
            <a:r>
              <a:rPr lang="en-US" dirty="0"/>
              <a:t>Embedded system integration</a:t>
            </a:r>
          </a:p>
          <a:p>
            <a:pPr marL="571500" indent="-342900" fontAlgn="base">
              <a:spcBef>
                <a:spcPts val="0"/>
              </a:spcBef>
              <a:buClr>
                <a:schemeClr val="bg1"/>
              </a:buClr>
              <a:buFont typeface="Arial" panose="020B0604020202020204" pitchFamily="34" charset="0"/>
              <a:buChar char="•"/>
            </a:pPr>
            <a:r>
              <a:rPr lang="en-US" dirty="0"/>
              <a:t>Testing and deployment</a:t>
            </a:r>
          </a:p>
          <a:p>
            <a:pPr marL="571500" indent="-342900" fontAlgn="base">
              <a:spcBef>
                <a:spcPts val="0"/>
              </a:spcBef>
              <a:buClr>
                <a:schemeClr val="bg1"/>
              </a:buClr>
              <a:buFont typeface="Arial" panose="020B0604020202020204" pitchFamily="34" charset="0"/>
              <a:buChar char="•"/>
            </a:pPr>
            <a:r>
              <a:rPr lang="en-US" dirty="0"/>
              <a:t>DevOps</a:t>
            </a:r>
            <a:endParaRPr lang="en-US" b="1" dirty="0"/>
          </a:p>
          <a:p>
            <a:pPr marL="228600" indent="0" rtl="0">
              <a:spcBef>
                <a:spcPts val="0"/>
              </a:spcBef>
              <a:spcAft>
                <a:spcPts val="0"/>
              </a:spcAft>
            </a:pPr>
            <a:endParaRPr lang="en-US" dirty="0"/>
          </a:p>
          <a:p>
            <a:pPr marL="228600" indent="0" rtl="0">
              <a:spcBef>
                <a:spcPts val="0"/>
              </a:spcBef>
              <a:spcAft>
                <a:spcPts val="0"/>
              </a:spcAft>
            </a:pPr>
            <a:endParaRPr lang="en-US" dirty="0"/>
          </a:p>
        </p:txBody>
      </p:sp>
    </p:spTree>
    <p:extLst>
      <p:ext uri="{BB962C8B-B14F-4D97-AF65-F5344CB8AC3E}">
        <p14:creationId xmlns:p14="http://schemas.microsoft.com/office/powerpoint/2010/main" val="2645990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70"/>
        <p:cNvGrpSpPr/>
        <p:nvPr/>
      </p:nvGrpSpPr>
      <p:grpSpPr>
        <a:xfrm>
          <a:off x="0" y="0"/>
          <a:ext cx="0" cy="0"/>
          <a:chOff x="0" y="0"/>
          <a:chExt cx="0" cy="0"/>
        </a:xfrm>
      </p:grpSpPr>
      <p:sp>
        <p:nvSpPr>
          <p:cNvPr id="471" name="Google Shape;471;p15"/>
          <p:cNvSpPr txBox="1">
            <a:spLocks noGrp="1"/>
          </p:cNvSpPr>
          <p:nvPr>
            <p:ph type="title"/>
          </p:nvPr>
        </p:nvSpPr>
        <p:spPr>
          <a:xfrm>
            <a:off x="58080" y="229878"/>
            <a:ext cx="12586292"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Font typeface="Arial"/>
              <a:buNone/>
            </a:pPr>
            <a:r>
              <a:rPr lang="en-US" dirty="0" err="1"/>
              <a:t>DaD</a:t>
            </a:r>
            <a:r>
              <a:rPr lang="en-US" dirty="0"/>
              <a:t> – Scenario 2</a:t>
            </a:r>
            <a:endParaRPr dirty="0"/>
          </a:p>
        </p:txBody>
      </p:sp>
      <p:sp>
        <p:nvSpPr>
          <p:cNvPr id="472" name="Google Shape;472;p15"/>
          <p:cNvSpPr txBox="1">
            <a:spLocks noGrp="1"/>
          </p:cNvSpPr>
          <p:nvPr>
            <p:ph type="body" idx="1"/>
          </p:nvPr>
        </p:nvSpPr>
        <p:spPr>
          <a:xfrm>
            <a:off x="851771" y="1808290"/>
            <a:ext cx="11724361" cy="6270997"/>
          </a:xfrm>
          <a:prstGeom prst="rect">
            <a:avLst/>
          </a:prstGeom>
          <a:noFill/>
          <a:ln>
            <a:noFill/>
          </a:ln>
        </p:spPr>
        <p:txBody>
          <a:bodyPr spcFirstLastPara="1" wrap="square" lIns="91425" tIns="0" rIns="91425" bIns="0" anchor="t" anchorCtr="0">
            <a:normAutofit/>
          </a:bodyPr>
          <a:lstStyle/>
          <a:p>
            <a:pPr marL="228600" indent="0" rtl="0">
              <a:spcBef>
                <a:spcPts val="0"/>
              </a:spcBef>
              <a:spcAft>
                <a:spcPts val="0"/>
              </a:spcAft>
            </a:pPr>
            <a:r>
              <a:rPr lang="en-US" dirty="0"/>
              <a:t>Company stakeholders are also scattered across geographies. The customer target market for the first release is hospitals on the American East Coast.</a:t>
            </a:r>
          </a:p>
          <a:p>
            <a:pPr marL="228600" indent="0" rtl="0">
              <a:spcBef>
                <a:spcPts val="0"/>
              </a:spcBef>
              <a:spcAft>
                <a:spcPts val="0"/>
              </a:spcAft>
            </a:pPr>
            <a:endParaRPr lang="en-US" dirty="0"/>
          </a:p>
          <a:p>
            <a:pPr marL="228600" indent="0" rtl="0">
              <a:spcBef>
                <a:spcPts val="0"/>
              </a:spcBef>
              <a:spcAft>
                <a:spcPts val="0"/>
              </a:spcAft>
            </a:pPr>
            <a:r>
              <a:rPr lang="en-US" dirty="0"/>
              <a:t>The organization understands the need to build an effective cross collaboration, create semi-autonomous self-organizing teams and leverage and enhance organizational assets. In this case their main assets are their teams of experts on hardware and embedded systems in the space of medical devices. Their customer experiences have been great. </a:t>
            </a:r>
          </a:p>
        </p:txBody>
      </p:sp>
      <p:pic>
        <p:nvPicPr>
          <p:cNvPr id="473" name="Google Shape;473;p15"/>
          <p:cNvPicPr preferRelativeResize="0"/>
          <p:nvPr/>
        </p:nvPicPr>
        <p:blipFill rotWithShape="1">
          <a:blip r:embed="rId3">
            <a:alphaModFix/>
          </a:blip>
          <a:srcRect/>
          <a:stretch/>
        </p:blipFill>
        <p:spPr>
          <a:xfrm>
            <a:off x="3597760" y="814066"/>
            <a:ext cx="5220000" cy="365760"/>
          </a:xfrm>
          <a:prstGeom prst="rect">
            <a:avLst/>
          </a:prstGeom>
          <a:noFill/>
          <a:ln>
            <a:noFill/>
          </a:ln>
        </p:spPr>
      </p:pic>
    </p:spTree>
    <p:extLst>
      <p:ext uri="{BB962C8B-B14F-4D97-AF65-F5344CB8AC3E}">
        <p14:creationId xmlns:p14="http://schemas.microsoft.com/office/powerpoint/2010/main" val="7801599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70"/>
        <p:cNvGrpSpPr/>
        <p:nvPr/>
      </p:nvGrpSpPr>
      <p:grpSpPr>
        <a:xfrm>
          <a:off x="0" y="0"/>
          <a:ext cx="0" cy="0"/>
          <a:chOff x="0" y="0"/>
          <a:chExt cx="0" cy="0"/>
        </a:xfrm>
      </p:grpSpPr>
      <p:sp>
        <p:nvSpPr>
          <p:cNvPr id="472" name="Google Shape;472;p15"/>
          <p:cNvSpPr txBox="1">
            <a:spLocks noGrp="1"/>
          </p:cNvSpPr>
          <p:nvPr>
            <p:ph type="body" idx="1"/>
          </p:nvPr>
        </p:nvSpPr>
        <p:spPr>
          <a:xfrm>
            <a:off x="851771" y="1808290"/>
            <a:ext cx="11792601" cy="6270997"/>
          </a:xfrm>
          <a:prstGeom prst="rect">
            <a:avLst/>
          </a:prstGeom>
          <a:noFill/>
          <a:ln>
            <a:noFill/>
          </a:ln>
        </p:spPr>
        <p:txBody>
          <a:bodyPr spcFirstLastPara="1" wrap="square" lIns="91425" tIns="0" rIns="91425" bIns="0" anchor="t" anchorCtr="0">
            <a:normAutofit/>
          </a:bodyPr>
          <a:lstStyle/>
          <a:p>
            <a:pPr marL="228600" indent="0" rtl="0">
              <a:spcBef>
                <a:spcPts val="0"/>
              </a:spcBef>
              <a:spcAft>
                <a:spcPts val="0"/>
              </a:spcAft>
            </a:pPr>
            <a:r>
              <a:rPr lang="en-US" dirty="0"/>
              <a:t>The company also wants to create an enterprise awareness around the agile way of working while being mindful of their organizational context. Their agile coach and transformation head has informed the leadership and key program managers about Disciplined Agile Delivery as a methodology to scale agile across the organization. The leadership team and across section of a few teams have undergone a foundational training on </a:t>
            </a:r>
            <a:r>
              <a:rPr lang="en-US" dirty="0" err="1"/>
              <a:t>DaD</a:t>
            </a:r>
            <a:r>
              <a:rPr lang="en-US" dirty="0"/>
              <a:t>.</a:t>
            </a:r>
          </a:p>
          <a:p>
            <a:pPr marL="228600" indent="0" rtl="0">
              <a:spcBef>
                <a:spcPts val="0"/>
              </a:spcBef>
              <a:spcAft>
                <a:spcPts val="0"/>
              </a:spcAft>
            </a:pPr>
            <a:endParaRPr lang="en-US" dirty="0"/>
          </a:p>
          <a:p>
            <a:pPr marL="228600" indent="0" rtl="0">
              <a:spcBef>
                <a:spcPts val="0"/>
              </a:spcBef>
              <a:spcAft>
                <a:spcPts val="0"/>
              </a:spcAft>
            </a:pPr>
            <a:r>
              <a:rPr lang="en-US" dirty="0"/>
              <a:t>What are some principles of disciplined Agile delivery that this company can consider to deliver their device on time and with extreme reliability to doctors on the frontlines?</a:t>
            </a:r>
          </a:p>
          <a:p>
            <a:pPr marL="228600" indent="0" rtl="0">
              <a:spcBef>
                <a:spcPts val="0"/>
              </a:spcBef>
              <a:spcAft>
                <a:spcPts val="0"/>
              </a:spcAft>
            </a:pPr>
            <a:endParaRPr lang="en-US" dirty="0"/>
          </a:p>
          <a:p>
            <a:pPr marL="228600" indent="0" rtl="0">
              <a:spcBef>
                <a:spcPts val="0"/>
              </a:spcBef>
              <a:spcAft>
                <a:spcPts val="0"/>
              </a:spcAft>
            </a:pPr>
            <a:endParaRPr lang="en-US" dirty="0"/>
          </a:p>
          <a:p>
            <a:pPr marL="228600" indent="0">
              <a:spcBef>
                <a:spcPts val="0"/>
              </a:spcBef>
            </a:pPr>
            <a:r>
              <a:rPr lang="en-US" dirty="0"/>
              <a:t>Duration: 180 mins</a:t>
            </a:r>
          </a:p>
          <a:p>
            <a:pPr marL="228600" indent="0" rtl="0">
              <a:spcBef>
                <a:spcPts val="0"/>
              </a:spcBef>
              <a:spcAft>
                <a:spcPts val="0"/>
              </a:spcAft>
            </a:pPr>
            <a:endParaRPr lang="en-US" dirty="0"/>
          </a:p>
          <a:p>
            <a:pPr marL="228600" indent="0" rtl="0">
              <a:spcBef>
                <a:spcPts val="0"/>
              </a:spcBef>
              <a:spcAft>
                <a:spcPts val="0"/>
              </a:spcAft>
            </a:pPr>
            <a:endParaRPr lang="en-US" dirty="0"/>
          </a:p>
        </p:txBody>
      </p:sp>
      <p:sp>
        <p:nvSpPr>
          <p:cNvPr id="8" name="Google Shape;471;p15">
            <a:extLst>
              <a:ext uri="{FF2B5EF4-FFF2-40B4-BE49-F238E27FC236}">
                <a16:creationId xmlns:a16="http://schemas.microsoft.com/office/drawing/2014/main" id="{E367C2AD-AD78-4034-9356-2E0BD83AA3C3}"/>
              </a:ext>
            </a:extLst>
          </p:cNvPr>
          <p:cNvSpPr txBox="1">
            <a:spLocks noGrp="1"/>
          </p:cNvSpPr>
          <p:nvPr>
            <p:ph type="title"/>
          </p:nvPr>
        </p:nvSpPr>
        <p:spPr>
          <a:xfrm>
            <a:off x="58080" y="229878"/>
            <a:ext cx="12586292"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Font typeface="Arial"/>
              <a:buNone/>
            </a:pPr>
            <a:r>
              <a:rPr lang="en-US" dirty="0" err="1"/>
              <a:t>DaD</a:t>
            </a:r>
            <a:r>
              <a:rPr lang="en-US" dirty="0"/>
              <a:t> – Scenario 2</a:t>
            </a:r>
            <a:endParaRPr dirty="0"/>
          </a:p>
        </p:txBody>
      </p:sp>
      <p:pic>
        <p:nvPicPr>
          <p:cNvPr id="9" name="Google Shape;473;p15">
            <a:extLst>
              <a:ext uri="{FF2B5EF4-FFF2-40B4-BE49-F238E27FC236}">
                <a16:creationId xmlns:a16="http://schemas.microsoft.com/office/drawing/2014/main" id="{24A227A9-ACBF-4DE5-8E37-D3515211BF4F}"/>
              </a:ext>
            </a:extLst>
          </p:cNvPr>
          <p:cNvPicPr preferRelativeResize="0"/>
          <p:nvPr/>
        </p:nvPicPr>
        <p:blipFill rotWithShape="1">
          <a:blip r:embed="rId3">
            <a:alphaModFix/>
          </a:blip>
          <a:srcRect/>
          <a:stretch/>
        </p:blipFill>
        <p:spPr>
          <a:xfrm>
            <a:off x="3597760" y="814066"/>
            <a:ext cx="5220000" cy="365760"/>
          </a:xfrm>
          <a:prstGeom prst="rect">
            <a:avLst/>
          </a:prstGeom>
          <a:noFill/>
          <a:ln>
            <a:noFill/>
          </a:ln>
        </p:spPr>
      </p:pic>
    </p:spTree>
    <p:extLst>
      <p:ext uri="{BB962C8B-B14F-4D97-AF65-F5344CB8AC3E}">
        <p14:creationId xmlns:p14="http://schemas.microsoft.com/office/powerpoint/2010/main" val="158511378"/>
      </p:ext>
    </p:extLst>
  </p:cSld>
  <p:clrMapOvr>
    <a:masterClrMapping/>
  </p:clrMapOvr>
</p:sld>
</file>

<file path=ppt/theme/theme1.xml><?xml version="1.0" encoding="utf-8"?>
<a:theme xmlns:a="http://schemas.openxmlformats.org/drawingml/2006/main" name="People And Process">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People And Process">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66</TotalTime>
  <Words>685</Words>
  <Application>Microsoft Office PowerPoint</Application>
  <PresentationFormat>Custom</PresentationFormat>
  <Paragraphs>46</Paragraphs>
  <Slides>7</Slides>
  <Notes>7</Notes>
  <HiddenSlides>0</HiddenSlides>
  <MMClips>0</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7</vt:i4>
      </vt:variant>
    </vt:vector>
  </HeadingPairs>
  <TitlesOfParts>
    <vt:vector size="12" baseType="lpstr">
      <vt:lpstr>Open Sans</vt:lpstr>
      <vt:lpstr>Calibri</vt:lpstr>
      <vt:lpstr>Arial</vt:lpstr>
      <vt:lpstr>People And Process</vt:lpstr>
      <vt:lpstr>People And Process</vt:lpstr>
      <vt:lpstr>Phase 2 - Phase-End Project</vt:lpstr>
      <vt:lpstr>Agile at Scale - Scrum of Scrums – Scenario 1</vt:lpstr>
      <vt:lpstr>Agile at Scale - Scrum of Scrums – Scenario 1</vt:lpstr>
      <vt:lpstr>Agile at Scale - Scrum of Scrums – Scenario 1</vt:lpstr>
      <vt:lpstr>DaD – Scenario 2</vt:lpstr>
      <vt:lpstr>DaD – Scenario 2</vt:lpstr>
      <vt:lpstr>DaD – Scenario 2</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Phase-End Project</dc:title>
  <cp:lastModifiedBy>Ravi Tulsiani</cp:lastModifiedBy>
  <cp:revision>16</cp:revision>
  <dcterms:modified xsi:type="dcterms:W3CDTF">2021-02-10T11:24:34Z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3B47DBC4-40C7-462A-AAEE-ACF2D0EAD1EC</vt:lpwstr>
  </property>
  <property fmtid="{D5CDD505-2E9C-101B-9397-08002B2CF9AE}" pid="3" name="ArticulatePath">
    <vt:lpwstr>LVC 3.0 - People and Process</vt:lpwstr>
  </property>
</Properties>
</file>